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5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100" d="100"/>
          <a:sy n="100" d="100"/>
        </p:scale>
        <p:origin x="1176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10170" y="12710"/>
            <a:ext cx="6505837" cy="9131290"/>
            <a:chOff x="10170" y="12710"/>
            <a:chExt cx="6505837" cy="9131290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985479" y="12710"/>
              <a:ext cx="1530528" cy="9131290"/>
            </a:xfrm>
            <a:custGeom>
              <a:avLst/>
              <a:gdLst>
                <a:gd name="T0" fmla="*/ 60 w 1062"/>
                <a:gd name="T1" fmla="*/ 21 h 6336"/>
                <a:gd name="T2" fmla="*/ 175 w 1062"/>
                <a:gd name="T3" fmla="*/ 63 h 6336"/>
                <a:gd name="T4" fmla="*/ 283 w 1062"/>
                <a:gd name="T5" fmla="*/ 111 h 6336"/>
                <a:gd name="T6" fmla="*/ 383 w 1062"/>
                <a:gd name="T7" fmla="*/ 161 h 6336"/>
                <a:gd name="T8" fmla="*/ 475 w 1062"/>
                <a:gd name="T9" fmla="*/ 217 h 6336"/>
                <a:gd name="T10" fmla="*/ 557 w 1062"/>
                <a:gd name="T11" fmla="*/ 276 h 6336"/>
                <a:gd name="T12" fmla="*/ 634 w 1062"/>
                <a:gd name="T13" fmla="*/ 341 h 6336"/>
                <a:gd name="T14" fmla="*/ 701 w 1062"/>
                <a:gd name="T15" fmla="*/ 411 h 6336"/>
                <a:gd name="T16" fmla="*/ 763 w 1062"/>
                <a:gd name="T17" fmla="*/ 484 h 6336"/>
                <a:gd name="T18" fmla="*/ 815 w 1062"/>
                <a:gd name="T19" fmla="*/ 562 h 6336"/>
                <a:gd name="T20" fmla="*/ 859 w 1062"/>
                <a:gd name="T21" fmla="*/ 645 h 6336"/>
                <a:gd name="T22" fmla="*/ 897 w 1062"/>
                <a:gd name="T23" fmla="*/ 733 h 6336"/>
                <a:gd name="T24" fmla="*/ 926 w 1062"/>
                <a:gd name="T25" fmla="*/ 827 h 6336"/>
                <a:gd name="T26" fmla="*/ 949 w 1062"/>
                <a:gd name="T27" fmla="*/ 925 h 6336"/>
                <a:gd name="T28" fmla="*/ 965 w 1062"/>
                <a:gd name="T29" fmla="*/ 1029 h 6336"/>
                <a:gd name="T30" fmla="*/ 972 w 1062"/>
                <a:gd name="T31" fmla="*/ 1140 h 6336"/>
                <a:gd name="T32" fmla="*/ 972 w 1062"/>
                <a:gd name="T33" fmla="*/ 6336 h 6336"/>
                <a:gd name="T34" fmla="*/ 1062 w 1062"/>
                <a:gd name="T35" fmla="*/ 1196 h 6336"/>
                <a:gd name="T36" fmla="*/ 1061 w 1062"/>
                <a:gd name="T37" fmla="*/ 1108 h 6336"/>
                <a:gd name="T38" fmla="*/ 1055 w 1062"/>
                <a:gd name="T39" fmla="*/ 1021 h 6336"/>
                <a:gd name="T40" fmla="*/ 1045 w 1062"/>
                <a:gd name="T41" fmla="*/ 933 h 6336"/>
                <a:gd name="T42" fmla="*/ 1028 w 1062"/>
                <a:gd name="T43" fmla="*/ 848 h 6336"/>
                <a:gd name="T44" fmla="*/ 1005 w 1062"/>
                <a:gd name="T45" fmla="*/ 762 h 6336"/>
                <a:gd name="T46" fmla="*/ 974 w 1062"/>
                <a:gd name="T47" fmla="*/ 679 h 6336"/>
                <a:gd name="T48" fmla="*/ 936 w 1062"/>
                <a:gd name="T49" fmla="*/ 599 h 6336"/>
                <a:gd name="T50" fmla="*/ 888 w 1062"/>
                <a:gd name="T51" fmla="*/ 518 h 6336"/>
                <a:gd name="T52" fmla="*/ 832 w 1062"/>
                <a:gd name="T53" fmla="*/ 441 h 6336"/>
                <a:gd name="T54" fmla="*/ 763 w 1062"/>
                <a:gd name="T55" fmla="*/ 368 h 6336"/>
                <a:gd name="T56" fmla="*/ 684 w 1062"/>
                <a:gd name="T57" fmla="*/ 297 h 6336"/>
                <a:gd name="T58" fmla="*/ 594 w 1062"/>
                <a:gd name="T59" fmla="*/ 230 h 6336"/>
                <a:gd name="T60" fmla="*/ 490 w 1062"/>
                <a:gd name="T61" fmla="*/ 165 h 6336"/>
                <a:gd name="T62" fmla="*/ 373 w 1062"/>
                <a:gd name="T63" fmla="*/ 105 h 6336"/>
                <a:gd name="T64" fmla="*/ 241 w 1062"/>
                <a:gd name="T65" fmla="*/ 51 h 6336"/>
                <a:gd name="T66" fmla="*/ 95 w 1062"/>
                <a:gd name="T67" fmla="*/ 0 h 6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2" h="6336">
                  <a:moveTo>
                    <a:pt x="0" y="0"/>
                  </a:moveTo>
                  <a:lnTo>
                    <a:pt x="60" y="21"/>
                  </a:lnTo>
                  <a:lnTo>
                    <a:pt x="120" y="42"/>
                  </a:lnTo>
                  <a:lnTo>
                    <a:pt x="175" y="63"/>
                  </a:lnTo>
                  <a:lnTo>
                    <a:pt x="231" y="86"/>
                  </a:lnTo>
                  <a:lnTo>
                    <a:pt x="283" y="111"/>
                  </a:lnTo>
                  <a:lnTo>
                    <a:pt x="335" y="136"/>
                  </a:lnTo>
                  <a:lnTo>
                    <a:pt x="383" y="161"/>
                  </a:lnTo>
                  <a:lnTo>
                    <a:pt x="429" y="190"/>
                  </a:lnTo>
                  <a:lnTo>
                    <a:pt x="475" y="217"/>
                  </a:lnTo>
                  <a:lnTo>
                    <a:pt x="517" y="247"/>
                  </a:lnTo>
                  <a:lnTo>
                    <a:pt x="557" y="276"/>
                  </a:lnTo>
                  <a:lnTo>
                    <a:pt x="598" y="309"/>
                  </a:lnTo>
                  <a:lnTo>
                    <a:pt x="634" y="341"/>
                  </a:lnTo>
                  <a:lnTo>
                    <a:pt x="669" y="376"/>
                  </a:lnTo>
                  <a:lnTo>
                    <a:pt x="701" y="411"/>
                  </a:lnTo>
                  <a:lnTo>
                    <a:pt x="732" y="447"/>
                  </a:lnTo>
                  <a:lnTo>
                    <a:pt x="763" y="484"/>
                  </a:lnTo>
                  <a:lnTo>
                    <a:pt x="790" y="522"/>
                  </a:lnTo>
                  <a:lnTo>
                    <a:pt x="815" y="562"/>
                  </a:lnTo>
                  <a:lnTo>
                    <a:pt x="838" y="603"/>
                  </a:lnTo>
                  <a:lnTo>
                    <a:pt x="859" y="645"/>
                  </a:lnTo>
                  <a:lnTo>
                    <a:pt x="880" y="689"/>
                  </a:lnTo>
                  <a:lnTo>
                    <a:pt x="897" y="733"/>
                  </a:lnTo>
                  <a:lnTo>
                    <a:pt x="913" y="779"/>
                  </a:lnTo>
                  <a:lnTo>
                    <a:pt x="926" y="827"/>
                  </a:lnTo>
                  <a:lnTo>
                    <a:pt x="940" y="875"/>
                  </a:lnTo>
                  <a:lnTo>
                    <a:pt x="949" y="925"/>
                  </a:lnTo>
                  <a:lnTo>
                    <a:pt x="957" y="977"/>
                  </a:lnTo>
                  <a:lnTo>
                    <a:pt x="965" y="1029"/>
                  </a:lnTo>
                  <a:lnTo>
                    <a:pt x="968" y="1085"/>
                  </a:lnTo>
                  <a:lnTo>
                    <a:pt x="972" y="1140"/>
                  </a:lnTo>
                  <a:lnTo>
                    <a:pt x="972" y="1196"/>
                  </a:lnTo>
                  <a:lnTo>
                    <a:pt x="972" y="6336"/>
                  </a:lnTo>
                  <a:lnTo>
                    <a:pt x="1062" y="6336"/>
                  </a:lnTo>
                  <a:lnTo>
                    <a:pt x="1062" y="1196"/>
                  </a:lnTo>
                  <a:lnTo>
                    <a:pt x="1062" y="1152"/>
                  </a:lnTo>
                  <a:lnTo>
                    <a:pt x="1061" y="1108"/>
                  </a:lnTo>
                  <a:lnTo>
                    <a:pt x="1059" y="1065"/>
                  </a:lnTo>
                  <a:lnTo>
                    <a:pt x="1055" y="1021"/>
                  </a:lnTo>
                  <a:lnTo>
                    <a:pt x="1051" y="977"/>
                  </a:lnTo>
                  <a:lnTo>
                    <a:pt x="1045" y="933"/>
                  </a:lnTo>
                  <a:lnTo>
                    <a:pt x="1037" y="891"/>
                  </a:lnTo>
                  <a:lnTo>
                    <a:pt x="1028" y="848"/>
                  </a:lnTo>
                  <a:lnTo>
                    <a:pt x="1016" y="804"/>
                  </a:lnTo>
                  <a:lnTo>
                    <a:pt x="1005" y="762"/>
                  </a:lnTo>
                  <a:lnTo>
                    <a:pt x="989" y="722"/>
                  </a:lnTo>
                  <a:lnTo>
                    <a:pt x="974" y="679"/>
                  </a:lnTo>
                  <a:lnTo>
                    <a:pt x="957" y="639"/>
                  </a:lnTo>
                  <a:lnTo>
                    <a:pt x="936" y="599"/>
                  </a:lnTo>
                  <a:lnTo>
                    <a:pt x="913" y="558"/>
                  </a:lnTo>
                  <a:lnTo>
                    <a:pt x="888" y="518"/>
                  </a:lnTo>
                  <a:lnTo>
                    <a:pt x="861" y="480"/>
                  </a:lnTo>
                  <a:lnTo>
                    <a:pt x="832" y="441"/>
                  </a:lnTo>
                  <a:lnTo>
                    <a:pt x="799" y="405"/>
                  </a:lnTo>
                  <a:lnTo>
                    <a:pt x="763" y="368"/>
                  </a:lnTo>
                  <a:lnTo>
                    <a:pt x="726" y="332"/>
                  </a:lnTo>
                  <a:lnTo>
                    <a:pt x="684" y="297"/>
                  </a:lnTo>
                  <a:lnTo>
                    <a:pt x="642" y="263"/>
                  </a:lnTo>
                  <a:lnTo>
                    <a:pt x="594" y="230"/>
                  </a:lnTo>
                  <a:lnTo>
                    <a:pt x="544" y="197"/>
                  </a:lnTo>
                  <a:lnTo>
                    <a:pt x="490" y="165"/>
                  </a:lnTo>
                  <a:lnTo>
                    <a:pt x="433" y="136"/>
                  </a:lnTo>
                  <a:lnTo>
                    <a:pt x="373" y="105"/>
                  </a:lnTo>
                  <a:lnTo>
                    <a:pt x="310" y="78"/>
                  </a:lnTo>
                  <a:lnTo>
                    <a:pt x="241" y="51"/>
                  </a:lnTo>
                  <a:lnTo>
                    <a:pt x="169" y="25"/>
                  </a:lnTo>
                  <a:lnTo>
                    <a:pt x="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92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10" y="700574"/>
              <a:ext cx="3585625" cy="186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0" y="811537"/>
              <a:ext cx="3575274" cy="245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" name="Group 31"/>
            <p:cNvGrpSpPr>
              <a:grpSpLocks noChangeAspect="1"/>
            </p:cNvGrpSpPr>
            <p:nvPr/>
          </p:nvGrpSpPr>
          <p:grpSpPr bwMode="auto">
            <a:xfrm>
              <a:off x="3808319" y="385760"/>
              <a:ext cx="2028514" cy="1332533"/>
              <a:chOff x="-982" y="1897"/>
              <a:chExt cx="1536" cy="1009"/>
            </a:xfrm>
          </p:grpSpPr>
          <p:sp>
            <p:nvSpPr>
              <p:cNvPr id="12" name="AutoShape 30"/>
              <p:cNvSpPr>
                <a:spLocks noChangeAspect="1" noChangeArrowheads="1" noTextEdit="1"/>
              </p:cNvSpPr>
              <p:nvPr/>
            </p:nvSpPr>
            <p:spPr bwMode="auto">
              <a:xfrm>
                <a:off x="-982" y="1897"/>
                <a:ext cx="1536" cy="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3" name="Freeform 33"/>
              <p:cNvSpPr>
                <a:spLocks noEditPoints="1"/>
              </p:cNvSpPr>
              <p:nvPr/>
            </p:nvSpPr>
            <p:spPr bwMode="auto">
              <a:xfrm>
                <a:off x="-292" y="2375"/>
                <a:ext cx="750" cy="412"/>
              </a:xfrm>
              <a:custGeom>
                <a:avLst/>
                <a:gdLst>
                  <a:gd name="T0" fmla="*/ 262 w 750"/>
                  <a:gd name="T1" fmla="*/ 5 h 412"/>
                  <a:gd name="T2" fmla="*/ 279 w 750"/>
                  <a:gd name="T3" fmla="*/ 57 h 412"/>
                  <a:gd name="T4" fmla="*/ 308 w 750"/>
                  <a:gd name="T5" fmla="*/ 73 h 412"/>
                  <a:gd name="T6" fmla="*/ 350 w 750"/>
                  <a:gd name="T7" fmla="*/ 57 h 412"/>
                  <a:gd name="T8" fmla="*/ 379 w 750"/>
                  <a:gd name="T9" fmla="*/ 2 h 412"/>
                  <a:gd name="T10" fmla="*/ 379 w 750"/>
                  <a:gd name="T11" fmla="*/ 73 h 412"/>
                  <a:gd name="T12" fmla="*/ 452 w 750"/>
                  <a:gd name="T13" fmla="*/ 2 h 412"/>
                  <a:gd name="T14" fmla="*/ 442 w 750"/>
                  <a:gd name="T15" fmla="*/ 69 h 412"/>
                  <a:gd name="T16" fmla="*/ 469 w 750"/>
                  <a:gd name="T17" fmla="*/ 69 h 412"/>
                  <a:gd name="T18" fmla="*/ 527 w 750"/>
                  <a:gd name="T19" fmla="*/ 69 h 412"/>
                  <a:gd name="T20" fmla="*/ 550 w 750"/>
                  <a:gd name="T21" fmla="*/ 71 h 412"/>
                  <a:gd name="T22" fmla="*/ 577 w 750"/>
                  <a:gd name="T23" fmla="*/ 46 h 412"/>
                  <a:gd name="T24" fmla="*/ 673 w 750"/>
                  <a:gd name="T25" fmla="*/ 36 h 412"/>
                  <a:gd name="T26" fmla="*/ 654 w 750"/>
                  <a:gd name="T27" fmla="*/ 13 h 412"/>
                  <a:gd name="T28" fmla="*/ 742 w 750"/>
                  <a:gd name="T29" fmla="*/ 15 h 412"/>
                  <a:gd name="T30" fmla="*/ 702 w 750"/>
                  <a:gd name="T31" fmla="*/ 9 h 412"/>
                  <a:gd name="T32" fmla="*/ 27 w 750"/>
                  <a:gd name="T33" fmla="*/ 115 h 412"/>
                  <a:gd name="T34" fmla="*/ 41 w 750"/>
                  <a:gd name="T35" fmla="*/ 168 h 412"/>
                  <a:gd name="T36" fmla="*/ 108 w 750"/>
                  <a:gd name="T37" fmla="*/ 167 h 412"/>
                  <a:gd name="T38" fmla="*/ 137 w 750"/>
                  <a:gd name="T39" fmla="*/ 111 h 412"/>
                  <a:gd name="T40" fmla="*/ 137 w 750"/>
                  <a:gd name="T41" fmla="*/ 180 h 412"/>
                  <a:gd name="T42" fmla="*/ 190 w 750"/>
                  <a:gd name="T43" fmla="*/ 115 h 412"/>
                  <a:gd name="T44" fmla="*/ 227 w 750"/>
                  <a:gd name="T45" fmla="*/ 117 h 412"/>
                  <a:gd name="T46" fmla="*/ 252 w 750"/>
                  <a:gd name="T47" fmla="*/ 124 h 412"/>
                  <a:gd name="T48" fmla="*/ 277 w 750"/>
                  <a:gd name="T49" fmla="*/ 115 h 412"/>
                  <a:gd name="T50" fmla="*/ 360 w 750"/>
                  <a:gd name="T51" fmla="*/ 115 h 412"/>
                  <a:gd name="T52" fmla="*/ 323 w 750"/>
                  <a:gd name="T53" fmla="*/ 122 h 412"/>
                  <a:gd name="T54" fmla="*/ 442 w 750"/>
                  <a:gd name="T55" fmla="*/ 126 h 412"/>
                  <a:gd name="T56" fmla="*/ 479 w 750"/>
                  <a:gd name="T57" fmla="*/ 180 h 412"/>
                  <a:gd name="T58" fmla="*/ 479 w 750"/>
                  <a:gd name="T59" fmla="*/ 178 h 412"/>
                  <a:gd name="T60" fmla="*/ 548 w 750"/>
                  <a:gd name="T61" fmla="*/ 161 h 412"/>
                  <a:gd name="T62" fmla="*/ 502 w 750"/>
                  <a:gd name="T63" fmla="*/ 170 h 412"/>
                  <a:gd name="T64" fmla="*/ 558 w 750"/>
                  <a:gd name="T65" fmla="*/ 111 h 412"/>
                  <a:gd name="T66" fmla="*/ 627 w 750"/>
                  <a:gd name="T67" fmla="*/ 180 h 412"/>
                  <a:gd name="T68" fmla="*/ 660 w 750"/>
                  <a:gd name="T69" fmla="*/ 124 h 412"/>
                  <a:gd name="T70" fmla="*/ 723 w 750"/>
                  <a:gd name="T71" fmla="*/ 176 h 412"/>
                  <a:gd name="T72" fmla="*/ 194 w 750"/>
                  <a:gd name="T73" fmla="*/ 232 h 412"/>
                  <a:gd name="T74" fmla="*/ 179 w 750"/>
                  <a:gd name="T75" fmla="*/ 285 h 412"/>
                  <a:gd name="T76" fmla="*/ 214 w 750"/>
                  <a:gd name="T77" fmla="*/ 224 h 412"/>
                  <a:gd name="T78" fmla="*/ 331 w 750"/>
                  <a:gd name="T79" fmla="*/ 289 h 412"/>
                  <a:gd name="T80" fmla="*/ 335 w 750"/>
                  <a:gd name="T81" fmla="*/ 224 h 412"/>
                  <a:gd name="T82" fmla="*/ 383 w 750"/>
                  <a:gd name="T83" fmla="*/ 224 h 412"/>
                  <a:gd name="T84" fmla="*/ 413 w 750"/>
                  <a:gd name="T85" fmla="*/ 228 h 412"/>
                  <a:gd name="T86" fmla="*/ 442 w 750"/>
                  <a:gd name="T87" fmla="*/ 257 h 412"/>
                  <a:gd name="T88" fmla="*/ 460 w 750"/>
                  <a:gd name="T89" fmla="*/ 287 h 412"/>
                  <a:gd name="T90" fmla="*/ 519 w 750"/>
                  <a:gd name="T91" fmla="*/ 228 h 412"/>
                  <a:gd name="T92" fmla="*/ 585 w 750"/>
                  <a:gd name="T93" fmla="*/ 234 h 412"/>
                  <a:gd name="T94" fmla="*/ 600 w 750"/>
                  <a:gd name="T95" fmla="*/ 287 h 412"/>
                  <a:gd name="T96" fmla="*/ 642 w 750"/>
                  <a:gd name="T97" fmla="*/ 278 h 412"/>
                  <a:gd name="T98" fmla="*/ 681 w 750"/>
                  <a:gd name="T99" fmla="*/ 285 h 412"/>
                  <a:gd name="T100" fmla="*/ 721 w 750"/>
                  <a:gd name="T101" fmla="*/ 257 h 412"/>
                  <a:gd name="T102" fmla="*/ 717 w 750"/>
                  <a:gd name="T103" fmla="*/ 241 h 412"/>
                  <a:gd name="T104" fmla="*/ 192 w 750"/>
                  <a:gd name="T105" fmla="*/ 391 h 412"/>
                  <a:gd name="T106" fmla="*/ 233 w 750"/>
                  <a:gd name="T107" fmla="*/ 339 h 412"/>
                  <a:gd name="T108" fmla="*/ 281 w 750"/>
                  <a:gd name="T109" fmla="*/ 333 h 412"/>
                  <a:gd name="T110" fmla="*/ 319 w 750"/>
                  <a:gd name="T111" fmla="*/ 333 h 412"/>
                  <a:gd name="T112" fmla="*/ 254 w 750"/>
                  <a:gd name="T113" fmla="*/ 333 h 412"/>
                  <a:gd name="T114" fmla="*/ 346 w 750"/>
                  <a:gd name="T115" fmla="*/ 395 h 412"/>
                  <a:gd name="T116" fmla="*/ 408 w 750"/>
                  <a:gd name="T117" fmla="*/ 399 h 412"/>
                  <a:gd name="T118" fmla="*/ 363 w 750"/>
                  <a:gd name="T119" fmla="*/ 333 h 412"/>
                  <a:gd name="T120" fmla="*/ 456 w 750"/>
                  <a:gd name="T121" fmla="*/ 387 h 412"/>
                  <a:gd name="T122" fmla="*/ 527 w 750"/>
                  <a:gd name="T123" fmla="*/ 345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0" h="412">
                    <a:moveTo>
                      <a:pt x="235" y="42"/>
                    </a:moveTo>
                    <a:lnTo>
                      <a:pt x="235" y="59"/>
                    </a:lnTo>
                    <a:lnTo>
                      <a:pt x="235" y="65"/>
                    </a:lnTo>
                    <a:lnTo>
                      <a:pt x="237" y="67"/>
                    </a:lnTo>
                    <a:lnTo>
                      <a:pt x="239" y="69"/>
                    </a:lnTo>
                    <a:lnTo>
                      <a:pt x="242" y="69"/>
                    </a:lnTo>
                    <a:lnTo>
                      <a:pt x="244" y="69"/>
                    </a:lnTo>
                    <a:lnTo>
                      <a:pt x="244" y="71"/>
                    </a:lnTo>
                    <a:lnTo>
                      <a:pt x="217" y="71"/>
                    </a:lnTo>
                    <a:lnTo>
                      <a:pt x="217" y="69"/>
                    </a:lnTo>
                    <a:lnTo>
                      <a:pt x="217" y="69"/>
                    </a:lnTo>
                    <a:lnTo>
                      <a:pt x="221" y="69"/>
                    </a:lnTo>
                    <a:lnTo>
                      <a:pt x="225" y="67"/>
                    </a:lnTo>
                    <a:lnTo>
                      <a:pt x="225" y="65"/>
                    </a:lnTo>
                    <a:lnTo>
                      <a:pt x="225" y="59"/>
                    </a:lnTo>
                    <a:lnTo>
                      <a:pt x="225" y="15"/>
                    </a:lnTo>
                    <a:lnTo>
                      <a:pt x="225" y="9"/>
                    </a:lnTo>
                    <a:lnTo>
                      <a:pt x="225" y="7"/>
                    </a:lnTo>
                    <a:lnTo>
                      <a:pt x="221" y="5"/>
                    </a:lnTo>
                    <a:lnTo>
                      <a:pt x="217" y="5"/>
                    </a:lnTo>
                    <a:lnTo>
                      <a:pt x="217" y="5"/>
                    </a:lnTo>
                    <a:lnTo>
                      <a:pt x="217" y="2"/>
                    </a:lnTo>
                    <a:lnTo>
                      <a:pt x="237" y="2"/>
                    </a:lnTo>
                    <a:lnTo>
                      <a:pt x="244" y="2"/>
                    </a:lnTo>
                    <a:lnTo>
                      <a:pt x="246" y="2"/>
                    </a:lnTo>
                    <a:lnTo>
                      <a:pt x="256" y="3"/>
                    </a:lnTo>
                    <a:lnTo>
                      <a:pt x="262" y="5"/>
                    </a:lnTo>
                    <a:lnTo>
                      <a:pt x="265" y="11"/>
                    </a:lnTo>
                    <a:lnTo>
                      <a:pt x="267" y="21"/>
                    </a:lnTo>
                    <a:lnTo>
                      <a:pt x="267" y="25"/>
                    </a:lnTo>
                    <a:lnTo>
                      <a:pt x="265" y="30"/>
                    </a:lnTo>
                    <a:lnTo>
                      <a:pt x="264" y="34"/>
                    </a:lnTo>
                    <a:lnTo>
                      <a:pt x="260" y="36"/>
                    </a:lnTo>
                    <a:lnTo>
                      <a:pt x="250" y="42"/>
                    </a:lnTo>
                    <a:lnTo>
                      <a:pt x="239" y="42"/>
                    </a:lnTo>
                    <a:lnTo>
                      <a:pt x="235" y="42"/>
                    </a:lnTo>
                    <a:close/>
                    <a:moveTo>
                      <a:pt x="235" y="40"/>
                    </a:moveTo>
                    <a:lnTo>
                      <a:pt x="239" y="40"/>
                    </a:lnTo>
                    <a:lnTo>
                      <a:pt x="246" y="38"/>
                    </a:lnTo>
                    <a:lnTo>
                      <a:pt x="252" y="34"/>
                    </a:lnTo>
                    <a:lnTo>
                      <a:pt x="256" y="28"/>
                    </a:lnTo>
                    <a:lnTo>
                      <a:pt x="258" y="21"/>
                    </a:lnTo>
                    <a:lnTo>
                      <a:pt x="256" y="13"/>
                    </a:lnTo>
                    <a:lnTo>
                      <a:pt x="254" y="9"/>
                    </a:lnTo>
                    <a:lnTo>
                      <a:pt x="248" y="5"/>
                    </a:lnTo>
                    <a:lnTo>
                      <a:pt x="242" y="5"/>
                    </a:lnTo>
                    <a:lnTo>
                      <a:pt x="235" y="5"/>
                    </a:lnTo>
                    <a:lnTo>
                      <a:pt x="235" y="40"/>
                    </a:lnTo>
                    <a:close/>
                    <a:moveTo>
                      <a:pt x="308" y="73"/>
                    </a:moveTo>
                    <a:lnTo>
                      <a:pt x="300" y="73"/>
                    </a:lnTo>
                    <a:lnTo>
                      <a:pt x="294" y="71"/>
                    </a:lnTo>
                    <a:lnTo>
                      <a:pt x="289" y="67"/>
                    </a:lnTo>
                    <a:lnTo>
                      <a:pt x="283" y="63"/>
                    </a:lnTo>
                    <a:lnTo>
                      <a:pt x="279" y="57"/>
                    </a:lnTo>
                    <a:lnTo>
                      <a:pt x="277" y="51"/>
                    </a:lnTo>
                    <a:lnTo>
                      <a:pt x="275" y="44"/>
                    </a:lnTo>
                    <a:lnTo>
                      <a:pt x="275" y="36"/>
                    </a:lnTo>
                    <a:lnTo>
                      <a:pt x="275" y="28"/>
                    </a:lnTo>
                    <a:lnTo>
                      <a:pt x="277" y="21"/>
                    </a:lnTo>
                    <a:lnTo>
                      <a:pt x="279" y="15"/>
                    </a:lnTo>
                    <a:lnTo>
                      <a:pt x="283" y="9"/>
                    </a:lnTo>
                    <a:lnTo>
                      <a:pt x="289" y="5"/>
                    </a:lnTo>
                    <a:lnTo>
                      <a:pt x="294" y="3"/>
                    </a:lnTo>
                    <a:lnTo>
                      <a:pt x="300" y="2"/>
                    </a:lnTo>
                    <a:lnTo>
                      <a:pt x="308" y="0"/>
                    </a:lnTo>
                    <a:lnTo>
                      <a:pt x="313" y="2"/>
                    </a:lnTo>
                    <a:lnTo>
                      <a:pt x="321" y="3"/>
                    </a:lnTo>
                    <a:lnTo>
                      <a:pt x="327" y="5"/>
                    </a:lnTo>
                    <a:lnTo>
                      <a:pt x="331" y="9"/>
                    </a:lnTo>
                    <a:lnTo>
                      <a:pt x="335" y="15"/>
                    </a:lnTo>
                    <a:lnTo>
                      <a:pt x="337" y="21"/>
                    </a:lnTo>
                    <a:lnTo>
                      <a:pt x="338" y="28"/>
                    </a:lnTo>
                    <a:lnTo>
                      <a:pt x="340" y="36"/>
                    </a:lnTo>
                    <a:lnTo>
                      <a:pt x="338" y="44"/>
                    </a:lnTo>
                    <a:lnTo>
                      <a:pt x="337" y="51"/>
                    </a:lnTo>
                    <a:lnTo>
                      <a:pt x="335" y="57"/>
                    </a:lnTo>
                    <a:lnTo>
                      <a:pt x="331" y="63"/>
                    </a:lnTo>
                    <a:lnTo>
                      <a:pt x="327" y="67"/>
                    </a:lnTo>
                    <a:lnTo>
                      <a:pt x="321" y="71"/>
                    </a:lnTo>
                    <a:lnTo>
                      <a:pt x="313" y="73"/>
                    </a:lnTo>
                    <a:lnTo>
                      <a:pt x="308" y="73"/>
                    </a:lnTo>
                    <a:close/>
                    <a:moveTo>
                      <a:pt x="308" y="71"/>
                    </a:moveTo>
                    <a:lnTo>
                      <a:pt x="312" y="69"/>
                    </a:lnTo>
                    <a:lnTo>
                      <a:pt x="315" y="67"/>
                    </a:lnTo>
                    <a:lnTo>
                      <a:pt x="319" y="65"/>
                    </a:lnTo>
                    <a:lnTo>
                      <a:pt x="323" y="61"/>
                    </a:lnTo>
                    <a:lnTo>
                      <a:pt x="327" y="51"/>
                    </a:lnTo>
                    <a:lnTo>
                      <a:pt x="329" y="36"/>
                    </a:lnTo>
                    <a:lnTo>
                      <a:pt x="327" y="23"/>
                    </a:lnTo>
                    <a:lnTo>
                      <a:pt x="323" y="13"/>
                    </a:lnTo>
                    <a:lnTo>
                      <a:pt x="319" y="9"/>
                    </a:lnTo>
                    <a:lnTo>
                      <a:pt x="315" y="5"/>
                    </a:lnTo>
                    <a:lnTo>
                      <a:pt x="312" y="3"/>
                    </a:lnTo>
                    <a:lnTo>
                      <a:pt x="308" y="3"/>
                    </a:lnTo>
                    <a:lnTo>
                      <a:pt x="302" y="3"/>
                    </a:lnTo>
                    <a:lnTo>
                      <a:pt x="298" y="5"/>
                    </a:lnTo>
                    <a:lnTo>
                      <a:pt x="294" y="9"/>
                    </a:lnTo>
                    <a:lnTo>
                      <a:pt x="290" y="13"/>
                    </a:lnTo>
                    <a:lnTo>
                      <a:pt x="287" y="23"/>
                    </a:lnTo>
                    <a:lnTo>
                      <a:pt x="285" y="36"/>
                    </a:lnTo>
                    <a:lnTo>
                      <a:pt x="287" y="51"/>
                    </a:lnTo>
                    <a:lnTo>
                      <a:pt x="290" y="61"/>
                    </a:lnTo>
                    <a:lnTo>
                      <a:pt x="294" y="65"/>
                    </a:lnTo>
                    <a:lnTo>
                      <a:pt x="298" y="67"/>
                    </a:lnTo>
                    <a:lnTo>
                      <a:pt x="302" y="69"/>
                    </a:lnTo>
                    <a:lnTo>
                      <a:pt x="308" y="71"/>
                    </a:lnTo>
                    <a:close/>
                    <a:moveTo>
                      <a:pt x="350" y="71"/>
                    </a:moveTo>
                    <a:lnTo>
                      <a:pt x="350" y="57"/>
                    </a:lnTo>
                    <a:lnTo>
                      <a:pt x="354" y="57"/>
                    </a:lnTo>
                    <a:lnTo>
                      <a:pt x="356" y="57"/>
                    </a:lnTo>
                    <a:lnTo>
                      <a:pt x="356" y="59"/>
                    </a:lnTo>
                    <a:lnTo>
                      <a:pt x="356" y="61"/>
                    </a:lnTo>
                    <a:lnTo>
                      <a:pt x="356" y="65"/>
                    </a:lnTo>
                    <a:lnTo>
                      <a:pt x="358" y="67"/>
                    </a:lnTo>
                    <a:lnTo>
                      <a:pt x="363" y="69"/>
                    </a:lnTo>
                    <a:lnTo>
                      <a:pt x="369" y="69"/>
                    </a:lnTo>
                    <a:lnTo>
                      <a:pt x="375" y="69"/>
                    </a:lnTo>
                    <a:lnTo>
                      <a:pt x="379" y="67"/>
                    </a:lnTo>
                    <a:lnTo>
                      <a:pt x="381" y="61"/>
                    </a:lnTo>
                    <a:lnTo>
                      <a:pt x="383" y="57"/>
                    </a:lnTo>
                    <a:lnTo>
                      <a:pt x="381" y="51"/>
                    </a:lnTo>
                    <a:lnTo>
                      <a:pt x="381" y="48"/>
                    </a:lnTo>
                    <a:lnTo>
                      <a:pt x="377" y="46"/>
                    </a:lnTo>
                    <a:lnTo>
                      <a:pt x="371" y="42"/>
                    </a:lnTo>
                    <a:lnTo>
                      <a:pt x="365" y="38"/>
                    </a:lnTo>
                    <a:lnTo>
                      <a:pt x="360" y="34"/>
                    </a:lnTo>
                    <a:lnTo>
                      <a:pt x="354" y="28"/>
                    </a:lnTo>
                    <a:lnTo>
                      <a:pt x="352" y="25"/>
                    </a:lnTo>
                    <a:lnTo>
                      <a:pt x="350" y="19"/>
                    </a:lnTo>
                    <a:lnTo>
                      <a:pt x="352" y="11"/>
                    </a:lnTo>
                    <a:lnTo>
                      <a:pt x="356" y="5"/>
                    </a:lnTo>
                    <a:lnTo>
                      <a:pt x="363" y="2"/>
                    </a:lnTo>
                    <a:lnTo>
                      <a:pt x="371" y="0"/>
                    </a:lnTo>
                    <a:lnTo>
                      <a:pt x="375" y="0"/>
                    </a:lnTo>
                    <a:lnTo>
                      <a:pt x="379" y="2"/>
                    </a:lnTo>
                    <a:lnTo>
                      <a:pt x="383" y="2"/>
                    </a:lnTo>
                    <a:lnTo>
                      <a:pt x="388" y="3"/>
                    </a:lnTo>
                    <a:lnTo>
                      <a:pt x="388" y="15"/>
                    </a:lnTo>
                    <a:lnTo>
                      <a:pt x="383" y="15"/>
                    </a:lnTo>
                    <a:lnTo>
                      <a:pt x="383" y="15"/>
                    </a:lnTo>
                    <a:lnTo>
                      <a:pt x="383" y="13"/>
                    </a:lnTo>
                    <a:lnTo>
                      <a:pt x="383" y="11"/>
                    </a:lnTo>
                    <a:lnTo>
                      <a:pt x="383" y="7"/>
                    </a:lnTo>
                    <a:lnTo>
                      <a:pt x="381" y="5"/>
                    </a:lnTo>
                    <a:lnTo>
                      <a:pt x="377" y="3"/>
                    </a:lnTo>
                    <a:lnTo>
                      <a:pt x="371" y="3"/>
                    </a:lnTo>
                    <a:lnTo>
                      <a:pt x="367" y="3"/>
                    </a:lnTo>
                    <a:lnTo>
                      <a:pt x="363" y="7"/>
                    </a:lnTo>
                    <a:lnTo>
                      <a:pt x="360" y="11"/>
                    </a:lnTo>
                    <a:lnTo>
                      <a:pt x="360" y="15"/>
                    </a:lnTo>
                    <a:lnTo>
                      <a:pt x="360" y="19"/>
                    </a:lnTo>
                    <a:lnTo>
                      <a:pt x="362" y="23"/>
                    </a:lnTo>
                    <a:lnTo>
                      <a:pt x="365" y="27"/>
                    </a:lnTo>
                    <a:lnTo>
                      <a:pt x="369" y="28"/>
                    </a:lnTo>
                    <a:lnTo>
                      <a:pt x="375" y="32"/>
                    </a:lnTo>
                    <a:lnTo>
                      <a:pt x="383" y="38"/>
                    </a:lnTo>
                    <a:lnTo>
                      <a:pt x="388" y="42"/>
                    </a:lnTo>
                    <a:lnTo>
                      <a:pt x="390" y="48"/>
                    </a:lnTo>
                    <a:lnTo>
                      <a:pt x="392" y="53"/>
                    </a:lnTo>
                    <a:lnTo>
                      <a:pt x="390" y="61"/>
                    </a:lnTo>
                    <a:lnTo>
                      <a:pt x="385" y="67"/>
                    </a:lnTo>
                    <a:lnTo>
                      <a:pt x="379" y="73"/>
                    </a:lnTo>
                    <a:lnTo>
                      <a:pt x="369" y="73"/>
                    </a:lnTo>
                    <a:lnTo>
                      <a:pt x="363" y="73"/>
                    </a:lnTo>
                    <a:lnTo>
                      <a:pt x="360" y="73"/>
                    </a:lnTo>
                    <a:lnTo>
                      <a:pt x="354" y="71"/>
                    </a:lnTo>
                    <a:lnTo>
                      <a:pt x="350" y="71"/>
                    </a:lnTo>
                    <a:close/>
                    <a:moveTo>
                      <a:pt x="458" y="69"/>
                    </a:moveTo>
                    <a:lnTo>
                      <a:pt x="446" y="73"/>
                    </a:lnTo>
                    <a:lnTo>
                      <a:pt x="435" y="73"/>
                    </a:lnTo>
                    <a:lnTo>
                      <a:pt x="427" y="73"/>
                    </a:lnTo>
                    <a:lnTo>
                      <a:pt x="421" y="71"/>
                    </a:lnTo>
                    <a:lnTo>
                      <a:pt x="415" y="67"/>
                    </a:lnTo>
                    <a:lnTo>
                      <a:pt x="410" y="63"/>
                    </a:lnTo>
                    <a:lnTo>
                      <a:pt x="406" y="57"/>
                    </a:lnTo>
                    <a:lnTo>
                      <a:pt x="404" y="51"/>
                    </a:lnTo>
                    <a:lnTo>
                      <a:pt x="402" y="44"/>
                    </a:lnTo>
                    <a:lnTo>
                      <a:pt x="402" y="36"/>
                    </a:lnTo>
                    <a:lnTo>
                      <a:pt x="402" y="28"/>
                    </a:lnTo>
                    <a:lnTo>
                      <a:pt x="404" y="21"/>
                    </a:lnTo>
                    <a:lnTo>
                      <a:pt x="406" y="15"/>
                    </a:lnTo>
                    <a:lnTo>
                      <a:pt x="410" y="9"/>
                    </a:lnTo>
                    <a:lnTo>
                      <a:pt x="415" y="5"/>
                    </a:lnTo>
                    <a:lnTo>
                      <a:pt x="421" y="3"/>
                    </a:lnTo>
                    <a:lnTo>
                      <a:pt x="427" y="2"/>
                    </a:lnTo>
                    <a:lnTo>
                      <a:pt x="435" y="0"/>
                    </a:lnTo>
                    <a:lnTo>
                      <a:pt x="440" y="0"/>
                    </a:lnTo>
                    <a:lnTo>
                      <a:pt x="446" y="2"/>
                    </a:lnTo>
                    <a:lnTo>
                      <a:pt x="452" y="2"/>
                    </a:lnTo>
                    <a:lnTo>
                      <a:pt x="458" y="3"/>
                    </a:lnTo>
                    <a:lnTo>
                      <a:pt x="458" y="17"/>
                    </a:lnTo>
                    <a:lnTo>
                      <a:pt x="452" y="17"/>
                    </a:lnTo>
                    <a:lnTo>
                      <a:pt x="452" y="15"/>
                    </a:lnTo>
                    <a:lnTo>
                      <a:pt x="452" y="15"/>
                    </a:lnTo>
                    <a:lnTo>
                      <a:pt x="452" y="13"/>
                    </a:lnTo>
                    <a:lnTo>
                      <a:pt x="452" y="9"/>
                    </a:lnTo>
                    <a:lnTo>
                      <a:pt x="448" y="5"/>
                    </a:lnTo>
                    <a:lnTo>
                      <a:pt x="442" y="3"/>
                    </a:lnTo>
                    <a:lnTo>
                      <a:pt x="437" y="3"/>
                    </a:lnTo>
                    <a:lnTo>
                      <a:pt x="431" y="3"/>
                    </a:lnTo>
                    <a:lnTo>
                      <a:pt x="425" y="5"/>
                    </a:lnTo>
                    <a:lnTo>
                      <a:pt x="421" y="9"/>
                    </a:lnTo>
                    <a:lnTo>
                      <a:pt x="417" y="13"/>
                    </a:lnTo>
                    <a:lnTo>
                      <a:pt x="415" y="17"/>
                    </a:lnTo>
                    <a:lnTo>
                      <a:pt x="413" y="23"/>
                    </a:lnTo>
                    <a:lnTo>
                      <a:pt x="412" y="30"/>
                    </a:lnTo>
                    <a:lnTo>
                      <a:pt x="412" y="36"/>
                    </a:lnTo>
                    <a:lnTo>
                      <a:pt x="412" y="44"/>
                    </a:lnTo>
                    <a:lnTo>
                      <a:pt x="413" y="50"/>
                    </a:lnTo>
                    <a:lnTo>
                      <a:pt x="415" y="55"/>
                    </a:lnTo>
                    <a:lnTo>
                      <a:pt x="419" y="61"/>
                    </a:lnTo>
                    <a:lnTo>
                      <a:pt x="423" y="65"/>
                    </a:lnTo>
                    <a:lnTo>
                      <a:pt x="427" y="67"/>
                    </a:lnTo>
                    <a:lnTo>
                      <a:pt x="433" y="69"/>
                    </a:lnTo>
                    <a:lnTo>
                      <a:pt x="438" y="69"/>
                    </a:lnTo>
                    <a:lnTo>
                      <a:pt x="442" y="69"/>
                    </a:lnTo>
                    <a:lnTo>
                      <a:pt x="448" y="67"/>
                    </a:lnTo>
                    <a:lnTo>
                      <a:pt x="448" y="53"/>
                    </a:lnTo>
                    <a:lnTo>
                      <a:pt x="448" y="50"/>
                    </a:lnTo>
                    <a:lnTo>
                      <a:pt x="446" y="46"/>
                    </a:lnTo>
                    <a:lnTo>
                      <a:pt x="444" y="46"/>
                    </a:lnTo>
                    <a:lnTo>
                      <a:pt x="440" y="46"/>
                    </a:lnTo>
                    <a:lnTo>
                      <a:pt x="438" y="44"/>
                    </a:lnTo>
                    <a:lnTo>
                      <a:pt x="438" y="42"/>
                    </a:lnTo>
                    <a:lnTo>
                      <a:pt x="465" y="42"/>
                    </a:lnTo>
                    <a:lnTo>
                      <a:pt x="465" y="44"/>
                    </a:lnTo>
                    <a:lnTo>
                      <a:pt x="465" y="46"/>
                    </a:lnTo>
                    <a:lnTo>
                      <a:pt x="462" y="46"/>
                    </a:lnTo>
                    <a:lnTo>
                      <a:pt x="460" y="46"/>
                    </a:lnTo>
                    <a:lnTo>
                      <a:pt x="458" y="50"/>
                    </a:lnTo>
                    <a:lnTo>
                      <a:pt x="458" y="53"/>
                    </a:lnTo>
                    <a:lnTo>
                      <a:pt x="458" y="69"/>
                    </a:lnTo>
                    <a:close/>
                    <a:moveTo>
                      <a:pt x="487" y="40"/>
                    </a:moveTo>
                    <a:lnTo>
                      <a:pt x="487" y="59"/>
                    </a:lnTo>
                    <a:lnTo>
                      <a:pt x="488" y="65"/>
                    </a:lnTo>
                    <a:lnTo>
                      <a:pt x="488" y="67"/>
                    </a:lnTo>
                    <a:lnTo>
                      <a:pt x="490" y="69"/>
                    </a:lnTo>
                    <a:lnTo>
                      <a:pt x="494" y="69"/>
                    </a:lnTo>
                    <a:lnTo>
                      <a:pt x="494" y="69"/>
                    </a:lnTo>
                    <a:lnTo>
                      <a:pt x="494" y="71"/>
                    </a:lnTo>
                    <a:lnTo>
                      <a:pt x="469" y="71"/>
                    </a:lnTo>
                    <a:lnTo>
                      <a:pt x="469" y="69"/>
                    </a:lnTo>
                    <a:lnTo>
                      <a:pt x="469" y="69"/>
                    </a:lnTo>
                    <a:lnTo>
                      <a:pt x="475" y="69"/>
                    </a:lnTo>
                    <a:lnTo>
                      <a:pt x="477" y="67"/>
                    </a:lnTo>
                    <a:lnTo>
                      <a:pt x="477" y="65"/>
                    </a:lnTo>
                    <a:lnTo>
                      <a:pt x="477" y="59"/>
                    </a:lnTo>
                    <a:lnTo>
                      <a:pt x="477" y="15"/>
                    </a:lnTo>
                    <a:lnTo>
                      <a:pt x="477" y="9"/>
                    </a:lnTo>
                    <a:lnTo>
                      <a:pt x="477" y="7"/>
                    </a:lnTo>
                    <a:lnTo>
                      <a:pt x="475" y="5"/>
                    </a:lnTo>
                    <a:lnTo>
                      <a:pt x="469" y="5"/>
                    </a:lnTo>
                    <a:lnTo>
                      <a:pt x="469" y="5"/>
                    </a:lnTo>
                    <a:lnTo>
                      <a:pt x="469" y="2"/>
                    </a:lnTo>
                    <a:lnTo>
                      <a:pt x="485" y="2"/>
                    </a:lnTo>
                    <a:lnTo>
                      <a:pt x="494" y="2"/>
                    </a:lnTo>
                    <a:lnTo>
                      <a:pt x="498" y="2"/>
                    </a:lnTo>
                    <a:lnTo>
                      <a:pt x="508" y="3"/>
                    </a:lnTo>
                    <a:lnTo>
                      <a:pt x="513" y="5"/>
                    </a:lnTo>
                    <a:lnTo>
                      <a:pt x="517" y="11"/>
                    </a:lnTo>
                    <a:lnTo>
                      <a:pt x="519" y="19"/>
                    </a:lnTo>
                    <a:lnTo>
                      <a:pt x="517" y="27"/>
                    </a:lnTo>
                    <a:lnTo>
                      <a:pt x="515" y="32"/>
                    </a:lnTo>
                    <a:lnTo>
                      <a:pt x="512" y="36"/>
                    </a:lnTo>
                    <a:lnTo>
                      <a:pt x="506" y="38"/>
                    </a:lnTo>
                    <a:lnTo>
                      <a:pt x="517" y="59"/>
                    </a:lnTo>
                    <a:lnTo>
                      <a:pt x="521" y="65"/>
                    </a:lnTo>
                    <a:lnTo>
                      <a:pt x="525" y="67"/>
                    </a:lnTo>
                    <a:lnTo>
                      <a:pt x="525" y="69"/>
                    </a:lnTo>
                    <a:lnTo>
                      <a:pt x="527" y="69"/>
                    </a:lnTo>
                    <a:lnTo>
                      <a:pt x="529" y="69"/>
                    </a:lnTo>
                    <a:lnTo>
                      <a:pt x="531" y="69"/>
                    </a:lnTo>
                    <a:lnTo>
                      <a:pt x="533" y="69"/>
                    </a:lnTo>
                    <a:lnTo>
                      <a:pt x="533" y="71"/>
                    </a:lnTo>
                    <a:lnTo>
                      <a:pt x="513" y="71"/>
                    </a:lnTo>
                    <a:lnTo>
                      <a:pt x="496" y="40"/>
                    </a:lnTo>
                    <a:lnTo>
                      <a:pt x="487" y="40"/>
                    </a:lnTo>
                    <a:close/>
                    <a:moveTo>
                      <a:pt x="487" y="38"/>
                    </a:moveTo>
                    <a:lnTo>
                      <a:pt x="490" y="38"/>
                    </a:lnTo>
                    <a:lnTo>
                      <a:pt x="498" y="36"/>
                    </a:lnTo>
                    <a:lnTo>
                      <a:pt x="504" y="34"/>
                    </a:lnTo>
                    <a:lnTo>
                      <a:pt x="508" y="28"/>
                    </a:lnTo>
                    <a:lnTo>
                      <a:pt x="510" y="21"/>
                    </a:lnTo>
                    <a:lnTo>
                      <a:pt x="508" y="13"/>
                    </a:lnTo>
                    <a:lnTo>
                      <a:pt x="506" y="9"/>
                    </a:lnTo>
                    <a:lnTo>
                      <a:pt x="502" y="5"/>
                    </a:lnTo>
                    <a:lnTo>
                      <a:pt x="494" y="5"/>
                    </a:lnTo>
                    <a:lnTo>
                      <a:pt x="487" y="5"/>
                    </a:lnTo>
                    <a:lnTo>
                      <a:pt x="487" y="38"/>
                    </a:lnTo>
                    <a:close/>
                    <a:moveTo>
                      <a:pt x="550" y="50"/>
                    </a:moveTo>
                    <a:lnTo>
                      <a:pt x="546" y="59"/>
                    </a:lnTo>
                    <a:lnTo>
                      <a:pt x="544" y="63"/>
                    </a:lnTo>
                    <a:lnTo>
                      <a:pt x="542" y="67"/>
                    </a:lnTo>
                    <a:lnTo>
                      <a:pt x="544" y="69"/>
                    </a:lnTo>
                    <a:lnTo>
                      <a:pt x="550" y="69"/>
                    </a:lnTo>
                    <a:lnTo>
                      <a:pt x="550" y="69"/>
                    </a:lnTo>
                    <a:lnTo>
                      <a:pt x="550" y="71"/>
                    </a:lnTo>
                    <a:lnTo>
                      <a:pt x="533" y="71"/>
                    </a:lnTo>
                    <a:lnTo>
                      <a:pt x="533" y="69"/>
                    </a:lnTo>
                    <a:lnTo>
                      <a:pt x="533" y="69"/>
                    </a:lnTo>
                    <a:lnTo>
                      <a:pt x="536" y="69"/>
                    </a:lnTo>
                    <a:lnTo>
                      <a:pt x="538" y="67"/>
                    </a:lnTo>
                    <a:lnTo>
                      <a:pt x="538" y="65"/>
                    </a:lnTo>
                    <a:lnTo>
                      <a:pt x="542" y="59"/>
                    </a:lnTo>
                    <a:lnTo>
                      <a:pt x="565" y="2"/>
                    </a:lnTo>
                    <a:lnTo>
                      <a:pt x="569" y="2"/>
                    </a:lnTo>
                    <a:lnTo>
                      <a:pt x="594" y="59"/>
                    </a:lnTo>
                    <a:lnTo>
                      <a:pt x="596" y="65"/>
                    </a:lnTo>
                    <a:lnTo>
                      <a:pt x="598" y="67"/>
                    </a:lnTo>
                    <a:lnTo>
                      <a:pt x="600" y="69"/>
                    </a:lnTo>
                    <a:lnTo>
                      <a:pt x="602" y="69"/>
                    </a:lnTo>
                    <a:lnTo>
                      <a:pt x="604" y="69"/>
                    </a:lnTo>
                    <a:lnTo>
                      <a:pt x="604" y="71"/>
                    </a:lnTo>
                    <a:lnTo>
                      <a:pt x="577" y="71"/>
                    </a:lnTo>
                    <a:lnTo>
                      <a:pt x="577" y="69"/>
                    </a:lnTo>
                    <a:lnTo>
                      <a:pt x="579" y="69"/>
                    </a:lnTo>
                    <a:lnTo>
                      <a:pt x="583" y="69"/>
                    </a:lnTo>
                    <a:lnTo>
                      <a:pt x="585" y="67"/>
                    </a:lnTo>
                    <a:lnTo>
                      <a:pt x="585" y="63"/>
                    </a:lnTo>
                    <a:lnTo>
                      <a:pt x="583" y="59"/>
                    </a:lnTo>
                    <a:lnTo>
                      <a:pt x="579" y="50"/>
                    </a:lnTo>
                    <a:lnTo>
                      <a:pt x="550" y="50"/>
                    </a:lnTo>
                    <a:close/>
                    <a:moveTo>
                      <a:pt x="552" y="46"/>
                    </a:moveTo>
                    <a:lnTo>
                      <a:pt x="577" y="46"/>
                    </a:lnTo>
                    <a:lnTo>
                      <a:pt x="565" y="15"/>
                    </a:lnTo>
                    <a:lnTo>
                      <a:pt x="552" y="46"/>
                    </a:lnTo>
                    <a:close/>
                    <a:moveTo>
                      <a:pt x="606" y="71"/>
                    </a:moveTo>
                    <a:lnTo>
                      <a:pt x="606" y="69"/>
                    </a:lnTo>
                    <a:lnTo>
                      <a:pt x="606" y="69"/>
                    </a:lnTo>
                    <a:lnTo>
                      <a:pt x="611" y="69"/>
                    </a:lnTo>
                    <a:lnTo>
                      <a:pt x="613" y="67"/>
                    </a:lnTo>
                    <a:lnTo>
                      <a:pt x="613" y="65"/>
                    </a:lnTo>
                    <a:lnTo>
                      <a:pt x="613" y="59"/>
                    </a:lnTo>
                    <a:lnTo>
                      <a:pt x="613" y="15"/>
                    </a:lnTo>
                    <a:lnTo>
                      <a:pt x="613" y="9"/>
                    </a:lnTo>
                    <a:lnTo>
                      <a:pt x="613" y="7"/>
                    </a:lnTo>
                    <a:lnTo>
                      <a:pt x="611" y="5"/>
                    </a:lnTo>
                    <a:lnTo>
                      <a:pt x="606" y="5"/>
                    </a:lnTo>
                    <a:lnTo>
                      <a:pt x="606" y="5"/>
                    </a:lnTo>
                    <a:lnTo>
                      <a:pt x="606" y="2"/>
                    </a:lnTo>
                    <a:lnTo>
                      <a:pt x="627" y="2"/>
                    </a:lnTo>
                    <a:lnTo>
                      <a:pt x="635" y="2"/>
                    </a:lnTo>
                    <a:lnTo>
                      <a:pt x="638" y="2"/>
                    </a:lnTo>
                    <a:lnTo>
                      <a:pt x="646" y="2"/>
                    </a:lnTo>
                    <a:lnTo>
                      <a:pt x="652" y="3"/>
                    </a:lnTo>
                    <a:lnTo>
                      <a:pt x="658" y="7"/>
                    </a:lnTo>
                    <a:lnTo>
                      <a:pt x="663" y="11"/>
                    </a:lnTo>
                    <a:lnTo>
                      <a:pt x="667" y="15"/>
                    </a:lnTo>
                    <a:lnTo>
                      <a:pt x="669" y="21"/>
                    </a:lnTo>
                    <a:lnTo>
                      <a:pt x="671" y="28"/>
                    </a:lnTo>
                    <a:lnTo>
                      <a:pt x="673" y="36"/>
                    </a:lnTo>
                    <a:lnTo>
                      <a:pt x="671" y="44"/>
                    </a:lnTo>
                    <a:lnTo>
                      <a:pt x="669" y="50"/>
                    </a:lnTo>
                    <a:lnTo>
                      <a:pt x="667" y="57"/>
                    </a:lnTo>
                    <a:lnTo>
                      <a:pt x="663" y="61"/>
                    </a:lnTo>
                    <a:lnTo>
                      <a:pt x="658" y="67"/>
                    </a:lnTo>
                    <a:lnTo>
                      <a:pt x="652" y="69"/>
                    </a:lnTo>
                    <a:lnTo>
                      <a:pt x="646" y="71"/>
                    </a:lnTo>
                    <a:lnTo>
                      <a:pt x="638" y="71"/>
                    </a:lnTo>
                    <a:lnTo>
                      <a:pt x="606" y="71"/>
                    </a:lnTo>
                    <a:close/>
                    <a:moveTo>
                      <a:pt x="625" y="5"/>
                    </a:moveTo>
                    <a:lnTo>
                      <a:pt x="625" y="59"/>
                    </a:lnTo>
                    <a:lnTo>
                      <a:pt x="625" y="65"/>
                    </a:lnTo>
                    <a:lnTo>
                      <a:pt x="625" y="67"/>
                    </a:lnTo>
                    <a:lnTo>
                      <a:pt x="629" y="69"/>
                    </a:lnTo>
                    <a:lnTo>
                      <a:pt x="635" y="69"/>
                    </a:lnTo>
                    <a:lnTo>
                      <a:pt x="642" y="67"/>
                    </a:lnTo>
                    <a:lnTo>
                      <a:pt x="646" y="67"/>
                    </a:lnTo>
                    <a:lnTo>
                      <a:pt x="652" y="63"/>
                    </a:lnTo>
                    <a:lnTo>
                      <a:pt x="656" y="61"/>
                    </a:lnTo>
                    <a:lnTo>
                      <a:pt x="658" y="55"/>
                    </a:lnTo>
                    <a:lnTo>
                      <a:pt x="660" y="50"/>
                    </a:lnTo>
                    <a:lnTo>
                      <a:pt x="661" y="44"/>
                    </a:lnTo>
                    <a:lnTo>
                      <a:pt x="661" y="36"/>
                    </a:lnTo>
                    <a:lnTo>
                      <a:pt x="661" y="28"/>
                    </a:lnTo>
                    <a:lnTo>
                      <a:pt x="660" y="23"/>
                    </a:lnTo>
                    <a:lnTo>
                      <a:pt x="658" y="17"/>
                    </a:lnTo>
                    <a:lnTo>
                      <a:pt x="654" y="13"/>
                    </a:lnTo>
                    <a:lnTo>
                      <a:pt x="650" y="9"/>
                    </a:lnTo>
                    <a:lnTo>
                      <a:pt x="646" y="7"/>
                    </a:lnTo>
                    <a:lnTo>
                      <a:pt x="638" y="5"/>
                    </a:lnTo>
                    <a:lnTo>
                      <a:pt x="631" y="5"/>
                    </a:lnTo>
                    <a:lnTo>
                      <a:pt x="625" y="5"/>
                    </a:lnTo>
                    <a:close/>
                    <a:moveTo>
                      <a:pt x="715" y="73"/>
                    </a:moveTo>
                    <a:lnTo>
                      <a:pt x="708" y="73"/>
                    </a:lnTo>
                    <a:lnTo>
                      <a:pt x="702" y="71"/>
                    </a:lnTo>
                    <a:lnTo>
                      <a:pt x="696" y="67"/>
                    </a:lnTo>
                    <a:lnTo>
                      <a:pt x="690" y="63"/>
                    </a:lnTo>
                    <a:lnTo>
                      <a:pt x="686" y="57"/>
                    </a:lnTo>
                    <a:lnTo>
                      <a:pt x="685" y="51"/>
                    </a:lnTo>
                    <a:lnTo>
                      <a:pt x="683" y="44"/>
                    </a:lnTo>
                    <a:lnTo>
                      <a:pt x="683" y="36"/>
                    </a:lnTo>
                    <a:lnTo>
                      <a:pt x="683" y="28"/>
                    </a:lnTo>
                    <a:lnTo>
                      <a:pt x="685" y="21"/>
                    </a:lnTo>
                    <a:lnTo>
                      <a:pt x="686" y="15"/>
                    </a:lnTo>
                    <a:lnTo>
                      <a:pt x="690" y="9"/>
                    </a:lnTo>
                    <a:lnTo>
                      <a:pt x="696" y="5"/>
                    </a:lnTo>
                    <a:lnTo>
                      <a:pt x="702" y="3"/>
                    </a:lnTo>
                    <a:lnTo>
                      <a:pt x="708" y="2"/>
                    </a:lnTo>
                    <a:lnTo>
                      <a:pt x="715" y="0"/>
                    </a:lnTo>
                    <a:lnTo>
                      <a:pt x="721" y="2"/>
                    </a:lnTo>
                    <a:lnTo>
                      <a:pt x="729" y="3"/>
                    </a:lnTo>
                    <a:lnTo>
                      <a:pt x="735" y="5"/>
                    </a:lnTo>
                    <a:lnTo>
                      <a:pt x="738" y="9"/>
                    </a:lnTo>
                    <a:lnTo>
                      <a:pt x="742" y="15"/>
                    </a:lnTo>
                    <a:lnTo>
                      <a:pt x="746" y="21"/>
                    </a:lnTo>
                    <a:lnTo>
                      <a:pt x="746" y="28"/>
                    </a:lnTo>
                    <a:lnTo>
                      <a:pt x="748" y="36"/>
                    </a:lnTo>
                    <a:lnTo>
                      <a:pt x="746" y="44"/>
                    </a:lnTo>
                    <a:lnTo>
                      <a:pt x="746" y="51"/>
                    </a:lnTo>
                    <a:lnTo>
                      <a:pt x="742" y="57"/>
                    </a:lnTo>
                    <a:lnTo>
                      <a:pt x="738" y="63"/>
                    </a:lnTo>
                    <a:lnTo>
                      <a:pt x="735" y="67"/>
                    </a:lnTo>
                    <a:lnTo>
                      <a:pt x="729" y="71"/>
                    </a:lnTo>
                    <a:lnTo>
                      <a:pt x="721" y="73"/>
                    </a:lnTo>
                    <a:lnTo>
                      <a:pt x="715" y="73"/>
                    </a:lnTo>
                    <a:close/>
                    <a:moveTo>
                      <a:pt x="715" y="71"/>
                    </a:moveTo>
                    <a:lnTo>
                      <a:pt x="719" y="69"/>
                    </a:lnTo>
                    <a:lnTo>
                      <a:pt x="725" y="67"/>
                    </a:lnTo>
                    <a:lnTo>
                      <a:pt x="729" y="65"/>
                    </a:lnTo>
                    <a:lnTo>
                      <a:pt x="731" y="61"/>
                    </a:lnTo>
                    <a:lnTo>
                      <a:pt x="735" y="51"/>
                    </a:lnTo>
                    <a:lnTo>
                      <a:pt x="736" y="36"/>
                    </a:lnTo>
                    <a:lnTo>
                      <a:pt x="735" y="23"/>
                    </a:lnTo>
                    <a:lnTo>
                      <a:pt x="731" y="13"/>
                    </a:lnTo>
                    <a:lnTo>
                      <a:pt x="729" y="9"/>
                    </a:lnTo>
                    <a:lnTo>
                      <a:pt x="725" y="5"/>
                    </a:lnTo>
                    <a:lnTo>
                      <a:pt x="719" y="3"/>
                    </a:lnTo>
                    <a:lnTo>
                      <a:pt x="715" y="3"/>
                    </a:lnTo>
                    <a:lnTo>
                      <a:pt x="710" y="3"/>
                    </a:lnTo>
                    <a:lnTo>
                      <a:pt x="706" y="5"/>
                    </a:lnTo>
                    <a:lnTo>
                      <a:pt x="702" y="9"/>
                    </a:lnTo>
                    <a:lnTo>
                      <a:pt x="698" y="13"/>
                    </a:lnTo>
                    <a:lnTo>
                      <a:pt x="694" y="23"/>
                    </a:lnTo>
                    <a:lnTo>
                      <a:pt x="692" y="36"/>
                    </a:lnTo>
                    <a:lnTo>
                      <a:pt x="694" y="51"/>
                    </a:lnTo>
                    <a:lnTo>
                      <a:pt x="698" y="61"/>
                    </a:lnTo>
                    <a:lnTo>
                      <a:pt x="702" y="65"/>
                    </a:lnTo>
                    <a:lnTo>
                      <a:pt x="706" y="67"/>
                    </a:lnTo>
                    <a:lnTo>
                      <a:pt x="710" y="69"/>
                    </a:lnTo>
                    <a:lnTo>
                      <a:pt x="715" y="71"/>
                    </a:lnTo>
                    <a:close/>
                    <a:moveTo>
                      <a:pt x="27" y="178"/>
                    </a:moveTo>
                    <a:lnTo>
                      <a:pt x="27" y="180"/>
                    </a:lnTo>
                    <a:lnTo>
                      <a:pt x="0" y="180"/>
                    </a:lnTo>
                    <a:lnTo>
                      <a:pt x="0" y="178"/>
                    </a:lnTo>
                    <a:lnTo>
                      <a:pt x="2" y="178"/>
                    </a:lnTo>
                    <a:lnTo>
                      <a:pt x="6" y="176"/>
                    </a:lnTo>
                    <a:lnTo>
                      <a:pt x="8" y="176"/>
                    </a:lnTo>
                    <a:lnTo>
                      <a:pt x="10" y="174"/>
                    </a:lnTo>
                    <a:lnTo>
                      <a:pt x="10" y="168"/>
                    </a:lnTo>
                    <a:lnTo>
                      <a:pt x="10" y="122"/>
                    </a:lnTo>
                    <a:lnTo>
                      <a:pt x="10" y="119"/>
                    </a:lnTo>
                    <a:lnTo>
                      <a:pt x="8" y="117"/>
                    </a:lnTo>
                    <a:lnTo>
                      <a:pt x="6" y="115"/>
                    </a:lnTo>
                    <a:lnTo>
                      <a:pt x="2" y="115"/>
                    </a:lnTo>
                    <a:lnTo>
                      <a:pt x="0" y="115"/>
                    </a:lnTo>
                    <a:lnTo>
                      <a:pt x="0" y="111"/>
                    </a:lnTo>
                    <a:lnTo>
                      <a:pt x="27" y="111"/>
                    </a:lnTo>
                    <a:lnTo>
                      <a:pt x="27" y="115"/>
                    </a:lnTo>
                    <a:lnTo>
                      <a:pt x="27" y="115"/>
                    </a:lnTo>
                    <a:lnTo>
                      <a:pt x="23" y="115"/>
                    </a:lnTo>
                    <a:lnTo>
                      <a:pt x="19" y="117"/>
                    </a:lnTo>
                    <a:lnTo>
                      <a:pt x="19" y="119"/>
                    </a:lnTo>
                    <a:lnTo>
                      <a:pt x="19" y="122"/>
                    </a:lnTo>
                    <a:lnTo>
                      <a:pt x="19" y="168"/>
                    </a:lnTo>
                    <a:lnTo>
                      <a:pt x="19" y="174"/>
                    </a:lnTo>
                    <a:lnTo>
                      <a:pt x="19" y="176"/>
                    </a:lnTo>
                    <a:lnTo>
                      <a:pt x="23" y="176"/>
                    </a:lnTo>
                    <a:lnTo>
                      <a:pt x="27" y="178"/>
                    </a:lnTo>
                    <a:lnTo>
                      <a:pt x="27" y="178"/>
                    </a:lnTo>
                    <a:close/>
                    <a:moveTo>
                      <a:pt x="87" y="182"/>
                    </a:moveTo>
                    <a:lnTo>
                      <a:pt x="44" y="124"/>
                    </a:lnTo>
                    <a:lnTo>
                      <a:pt x="44" y="168"/>
                    </a:lnTo>
                    <a:lnTo>
                      <a:pt x="44" y="174"/>
                    </a:lnTo>
                    <a:lnTo>
                      <a:pt x="46" y="176"/>
                    </a:lnTo>
                    <a:lnTo>
                      <a:pt x="48" y="176"/>
                    </a:lnTo>
                    <a:lnTo>
                      <a:pt x="52" y="178"/>
                    </a:lnTo>
                    <a:lnTo>
                      <a:pt x="54" y="178"/>
                    </a:lnTo>
                    <a:lnTo>
                      <a:pt x="54" y="180"/>
                    </a:lnTo>
                    <a:lnTo>
                      <a:pt x="33" y="180"/>
                    </a:lnTo>
                    <a:lnTo>
                      <a:pt x="33" y="178"/>
                    </a:lnTo>
                    <a:lnTo>
                      <a:pt x="33" y="178"/>
                    </a:lnTo>
                    <a:lnTo>
                      <a:pt x="37" y="176"/>
                    </a:lnTo>
                    <a:lnTo>
                      <a:pt x="41" y="176"/>
                    </a:lnTo>
                    <a:lnTo>
                      <a:pt x="41" y="174"/>
                    </a:lnTo>
                    <a:lnTo>
                      <a:pt x="41" y="168"/>
                    </a:lnTo>
                    <a:lnTo>
                      <a:pt x="41" y="122"/>
                    </a:lnTo>
                    <a:lnTo>
                      <a:pt x="41" y="119"/>
                    </a:lnTo>
                    <a:lnTo>
                      <a:pt x="41" y="117"/>
                    </a:lnTo>
                    <a:lnTo>
                      <a:pt x="37" y="115"/>
                    </a:lnTo>
                    <a:lnTo>
                      <a:pt x="33" y="115"/>
                    </a:lnTo>
                    <a:lnTo>
                      <a:pt x="33" y="115"/>
                    </a:lnTo>
                    <a:lnTo>
                      <a:pt x="33" y="111"/>
                    </a:lnTo>
                    <a:lnTo>
                      <a:pt x="48" y="111"/>
                    </a:lnTo>
                    <a:lnTo>
                      <a:pt x="87" y="165"/>
                    </a:lnTo>
                    <a:lnTo>
                      <a:pt x="87" y="122"/>
                    </a:lnTo>
                    <a:lnTo>
                      <a:pt x="87" y="119"/>
                    </a:lnTo>
                    <a:lnTo>
                      <a:pt x="85" y="117"/>
                    </a:lnTo>
                    <a:lnTo>
                      <a:pt x="83" y="115"/>
                    </a:lnTo>
                    <a:lnTo>
                      <a:pt x="79" y="115"/>
                    </a:lnTo>
                    <a:lnTo>
                      <a:pt x="77" y="115"/>
                    </a:lnTo>
                    <a:lnTo>
                      <a:pt x="77" y="111"/>
                    </a:lnTo>
                    <a:lnTo>
                      <a:pt x="100" y="111"/>
                    </a:lnTo>
                    <a:lnTo>
                      <a:pt x="100" y="115"/>
                    </a:lnTo>
                    <a:lnTo>
                      <a:pt x="98" y="115"/>
                    </a:lnTo>
                    <a:lnTo>
                      <a:pt x="94" y="115"/>
                    </a:lnTo>
                    <a:lnTo>
                      <a:pt x="92" y="117"/>
                    </a:lnTo>
                    <a:lnTo>
                      <a:pt x="90" y="119"/>
                    </a:lnTo>
                    <a:lnTo>
                      <a:pt x="90" y="122"/>
                    </a:lnTo>
                    <a:lnTo>
                      <a:pt x="90" y="182"/>
                    </a:lnTo>
                    <a:lnTo>
                      <a:pt x="87" y="182"/>
                    </a:lnTo>
                    <a:close/>
                    <a:moveTo>
                      <a:pt x="108" y="180"/>
                    </a:moveTo>
                    <a:lnTo>
                      <a:pt x="108" y="167"/>
                    </a:lnTo>
                    <a:lnTo>
                      <a:pt x="112" y="167"/>
                    </a:lnTo>
                    <a:lnTo>
                      <a:pt x="114" y="167"/>
                    </a:lnTo>
                    <a:lnTo>
                      <a:pt x="114" y="168"/>
                    </a:lnTo>
                    <a:lnTo>
                      <a:pt x="114" y="170"/>
                    </a:lnTo>
                    <a:lnTo>
                      <a:pt x="114" y="174"/>
                    </a:lnTo>
                    <a:lnTo>
                      <a:pt x="115" y="176"/>
                    </a:lnTo>
                    <a:lnTo>
                      <a:pt x="121" y="178"/>
                    </a:lnTo>
                    <a:lnTo>
                      <a:pt x="127" y="178"/>
                    </a:lnTo>
                    <a:lnTo>
                      <a:pt x="133" y="178"/>
                    </a:lnTo>
                    <a:lnTo>
                      <a:pt x="137" y="176"/>
                    </a:lnTo>
                    <a:lnTo>
                      <a:pt x="139" y="170"/>
                    </a:lnTo>
                    <a:lnTo>
                      <a:pt x="140" y="165"/>
                    </a:lnTo>
                    <a:lnTo>
                      <a:pt x="139" y="161"/>
                    </a:lnTo>
                    <a:lnTo>
                      <a:pt x="139" y="157"/>
                    </a:lnTo>
                    <a:lnTo>
                      <a:pt x="135" y="153"/>
                    </a:lnTo>
                    <a:lnTo>
                      <a:pt x="129" y="151"/>
                    </a:lnTo>
                    <a:lnTo>
                      <a:pt x="123" y="147"/>
                    </a:lnTo>
                    <a:lnTo>
                      <a:pt x="117" y="144"/>
                    </a:lnTo>
                    <a:lnTo>
                      <a:pt x="112" y="138"/>
                    </a:lnTo>
                    <a:lnTo>
                      <a:pt x="110" y="134"/>
                    </a:lnTo>
                    <a:lnTo>
                      <a:pt x="108" y="128"/>
                    </a:lnTo>
                    <a:lnTo>
                      <a:pt x="110" y="120"/>
                    </a:lnTo>
                    <a:lnTo>
                      <a:pt x="114" y="115"/>
                    </a:lnTo>
                    <a:lnTo>
                      <a:pt x="121" y="111"/>
                    </a:lnTo>
                    <a:lnTo>
                      <a:pt x="129" y="109"/>
                    </a:lnTo>
                    <a:lnTo>
                      <a:pt x="133" y="109"/>
                    </a:lnTo>
                    <a:lnTo>
                      <a:pt x="137" y="111"/>
                    </a:lnTo>
                    <a:lnTo>
                      <a:pt x="140" y="111"/>
                    </a:lnTo>
                    <a:lnTo>
                      <a:pt x="146" y="113"/>
                    </a:lnTo>
                    <a:lnTo>
                      <a:pt x="146" y="124"/>
                    </a:lnTo>
                    <a:lnTo>
                      <a:pt x="140" y="124"/>
                    </a:lnTo>
                    <a:lnTo>
                      <a:pt x="140" y="124"/>
                    </a:lnTo>
                    <a:lnTo>
                      <a:pt x="140" y="122"/>
                    </a:lnTo>
                    <a:lnTo>
                      <a:pt x="140" y="120"/>
                    </a:lnTo>
                    <a:lnTo>
                      <a:pt x="140" y="117"/>
                    </a:lnTo>
                    <a:lnTo>
                      <a:pt x="139" y="115"/>
                    </a:lnTo>
                    <a:lnTo>
                      <a:pt x="135" y="113"/>
                    </a:lnTo>
                    <a:lnTo>
                      <a:pt x="129" y="113"/>
                    </a:lnTo>
                    <a:lnTo>
                      <a:pt x="125" y="113"/>
                    </a:lnTo>
                    <a:lnTo>
                      <a:pt x="121" y="117"/>
                    </a:lnTo>
                    <a:lnTo>
                      <a:pt x="117" y="120"/>
                    </a:lnTo>
                    <a:lnTo>
                      <a:pt x="117" y="124"/>
                    </a:lnTo>
                    <a:lnTo>
                      <a:pt x="117" y="128"/>
                    </a:lnTo>
                    <a:lnTo>
                      <a:pt x="119" y="132"/>
                    </a:lnTo>
                    <a:lnTo>
                      <a:pt x="123" y="136"/>
                    </a:lnTo>
                    <a:lnTo>
                      <a:pt x="127" y="138"/>
                    </a:lnTo>
                    <a:lnTo>
                      <a:pt x="133" y="142"/>
                    </a:lnTo>
                    <a:lnTo>
                      <a:pt x="140" y="147"/>
                    </a:lnTo>
                    <a:lnTo>
                      <a:pt x="146" y="151"/>
                    </a:lnTo>
                    <a:lnTo>
                      <a:pt x="148" y="157"/>
                    </a:lnTo>
                    <a:lnTo>
                      <a:pt x="150" y="163"/>
                    </a:lnTo>
                    <a:lnTo>
                      <a:pt x="148" y="170"/>
                    </a:lnTo>
                    <a:lnTo>
                      <a:pt x="142" y="176"/>
                    </a:lnTo>
                    <a:lnTo>
                      <a:pt x="137" y="180"/>
                    </a:lnTo>
                    <a:lnTo>
                      <a:pt x="127" y="182"/>
                    </a:lnTo>
                    <a:lnTo>
                      <a:pt x="121" y="182"/>
                    </a:lnTo>
                    <a:lnTo>
                      <a:pt x="117" y="182"/>
                    </a:lnTo>
                    <a:lnTo>
                      <a:pt x="112" y="180"/>
                    </a:lnTo>
                    <a:lnTo>
                      <a:pt x="108" y="180"/>
                    </a:lnTo>
                    <a:close/>
                    <a:moveTo>
                      <a:pt x="181" y="115"/>
                    </a:moveTo>
                    <a:lnTo>
                      <a:pt x="169" y="115"/>
                    </a:lnTo>
                    <a:lnTo>
                      <a:pt x="165" y="115"/>
                    </a:lnTo>
                    <a:lnTo>
                      <a:pt x="164" y="115"/>
                    </a:lnTo>
                    <a:lnTo>
                      <a:pt x="162" y="117"/>
                    </a:lnTo>
                    <a:lnTo>
                      <a:pt x="162" y="119"/>
                    </a:lnTo>
                    <a:lnTo>
                      <a:pt x="162" y="120"/>
                    </a:lnTo>
                    <a:lnTo>
                      <a:pt x="162" y="122"/>
                    </a:lnTo>
                    <a:lnTo>
                      <a:pt x="162" y="124"/>
                    </a:lnTo>
                    <a:lnTo>
                      <a:pt x="156" y="124"/>
                    </a:lnTo>
                    <a:lnTo>
                      <a:pt x="156" y="111"/>
                    </a:lnTo>
                    <a:lnTo>
                      <a:pt x="215" y="111"/>
                    </a:lnTo>
                    <a:lnTo>
                      <a:pt x="215" y="124"/>
                    </a:lnTo>
                    <a:lnTo>
                      <a:pt x="212" y="124"/>
                    </a:lnTo>
                    <a:lnTo>
                      <a:pt x="212" y="122"/>
                    </a:lnTo>
                    <a:lnTo>
                      <a:pt x="212" y="120"/>
                    </a:lnTo>
                    <a:lnTo>
                      <a:pt x="212" y="119"/>
                    </a:lnTo>
                    <a:lnTo>
                      <a:pt x="210" y="117"/>
                    </a:lnTo>
                    <a:lnTo>
                      <a:pt x="210" y="115"/>
                    </a:lnTo>
                    <a:lnTo>
                      <a:pt x="206" y="115"/>
                    </a:lnTo>
                    <a:lnTo>
                      <a:pt x="202" y="115"/>
                    </a:lnTo>
                    <a:lnTo>
                      <a:pt x="190" y="115"/>
                    </a:lnTo>
                    <a:lnTo>
                      <a:pt x="190" y="168"/>
                    </a:lnTo>
                    <a:lnTo>
                      <a:pt x="190" y="174"/>
                    </a:lnTo>
                    <a:lnTo>
                      <a:pt x="192" y="176"/>
                    </a:lnTo>
                    <a:lnTo>
                      <a:pt x="194" y="178"/>
                    </a:lnTo>
                    <a:lnTo>
                      <a:pt x="198" y="178"/>
                    </a:lnTo>
                    <a:lnTo>
                      <a:pt x="200" y="178"/>
                    </a:lnTo>
                    <a:lnTo>
                      <a:pt x="200" y="180"/>
                    </a:lnTo>
                    <a:lnTo>
                      <a:pt x="171" y="180"/>
                    </a:lnTo>
                    <a:lnTo>
                      <a:pt x="171" y="178"/>
                    </a:lnTo>
                    <a:lnTo>
                      <a:pt x="173" y="178"/>
                    </a:lnTo>
                    <a:lnTo>
                      <a:pt x="177" y="178"/>
                    </a:lnTo>
                    <a:lnTo>
                      <a:pt x="181" y="176"/>
                    </a:lnTo>
                    <a:lnTo>
                      <a:pt x="181" y="174"/>
                    </a:lnTo>
                    <a:lnTo>
                      <a:pt x="181" y="168"/>
                    </a:lnTo>
                    <a:lnTo>
                      <a:pt x="181" y="115"/>
                    </a:lnTo>
                    <a:close/>
                    <a:moveTo>
                      <a:pt x="246" y="178"/>
                    </a:moveTo>
                    <a:lnTo>
                      <a:pt x="246" y="180"/>
                    </a:lnTo>
                    <a:lnTo>
                      <a:pt x="219" y="180"/>
                    </a:lnTo>
                    <a:lnTo>
                      <a:pt x="219" y="178"/>
                    </a:lnTo>
                    <a:lnTo>
                      <a:pt x="221" y="178"/>
                    </a:lnTo>
                    <a:lnTo>
                      <a:pt x="225" y="176"/>
                    </a:lnTo>
                    <a:lnTo>
                      <a:pt x="227" y="176"/>
                    </a:lnTo>
                    <a:lnTo>
                      <a:pt x="229" y="174"/>
                    </a:lnTo>
                    <a:lnTo>
                      <a:pt x="229" y="168"/>
                    </a:lnTo>
                    <a:lnTo>
                      <a:pt x="229" y="122"/>
                    </a:lnTo>
                    <a:lnTo>
                      <a:pt x="229" y="119"/>
                    </a:lnTo>
                    <a:lnTo>
                      <a:pt x="227" y="117"/>
                    </a:lnTo>
                    <a:lnTo>
                      <a:pt x="225" y="115"/>
                    </a:lnTo>
                    <a:lnTo>
                      <a:pt x="221" y="115"/>
                    </a:lnTo>
                    <a:lnTo>
                      <a:pt x="219" y="115"/>
                    </a:lnTo>
                    <a:lnTo>
                      <a:pt x="219" y="111"/>
                    </a:lnTo>
                    <a:lnTo>
                      <a:pt x="246" y="111"/>
                    </a:lnTo>
                    <a:lnTo>
                      <a:pt x="246" y="115"/>
                    </a:lnTo>
                    <a:lnTo>
                      <a:pt x="246" y="115"/>
                    </a:lnTo>
                    <a:lnTo>
                      <a:pt x="242" y="115"/>
                    </a:lnTo>
                    <a:lnTo>
                      <a:pt x="239" y="117"/>
                    </a:lnTo>
                    <a:lnTo>
                      <a:pt x="239" y="119"/>
                    </a:lnTo>
                    <a:lnTo>
                      <a:pt x="239" y="122"/>
                    </a:lnTo>
                    <a:lnTo>
                      <a:pt x="239" y="168"/>
                    </a:lnTo>
                    <a:lnTo>
                      <a:pt x="239" y="174"/>
                    </a:lnTo>
                    <a:lnTo>
                      <a:pt x="239" y="176"/>
                    </a:lnTo>
                    <a:lnTo>
                      <a:pt x="242" y="176"/>
                    </a:lnTo>
                    <a:lnTo>
                      <a:pt x="246" y="178"/>
                    </a:lnTo>
                    <a:lnTo>
                      <a:pt x="246" y="178"/>
                    </a:lnTo>
                    <a:close/>
                    <a:moveTo>
                      <a:pt x="277" y="115"/>
                    </a:moveTo>
                    <a:lnTo>
                      <a:pt x="265" y="115"/>
                    </a:lnTo>
                    <a:lnTo>
                      <a:pt x="262" y="115"/>
                    </a:lnTo>
                    <a:lnTo>
                      <a:pt x="258" y="115"/>
                    </a:lnTo>
                    <a:lnTo>
                      <a:pt x="256" y="117"/>
                    </a:lnTo>
                    <a:lnTo>
                      <a:pt x="256" y="119"/>
                    </a:lnTo>
                    <a:lnTo>
                      <a:pt x="256" y="120"/>
                    </a:lnTo>
                    <a:lnTo>
                      <a:pt x="256" y="122"/>
                    </a:lnTo>
                    <a:lnTo>
                      <a:pt x="256" y="124"/>
                    </a:lnTo>
                    <a:lnTo>
                      <a:pt x="252" y="124"/>
                    </a:lnTo>
                    <a:lnTo>
                      <a:pt x="252" y="111"/>
                    </a:lnTo>
                    <a:lnTo>
                      <a:pt x="312" y="111"/>
                    </a:lnTo>
                    <a:lnTo>
                      <a:pt x="312" y="124"/>
                    </a:lnTo>
                    <a:lnTo>
                      <a:pt x="306" y="124"/>
                    </a:lnTo>
                    <a:lnTo>
                      <a:pt x="306" y="122"/>
                    </a:lnTo>
                    <a:lnTo>
                      <a:pt x="306" y="120"/>
                    </a:lnTo>
                    <a:lnTo>
                      <a:pt x="306" y="119"/>
                    </a:lnTo>
                    <a:lnTo>
                      <a:pt x="306" y="117"/>
                    </a:lnTo>
                    <a:lnTo>
                      <a:pt x="304" y="115"/>
                    </a:lnTo>
                    <a:lnTo>
                      <a:pt x="300" y="115"/>
                    </a:lnTo>
                    <a:lnTo>
                      <a:pt x="296" y="115"/>
                    </a:lnTo>
                    <a:lnTo>
                      <a:pt x="287" y="115"/>
                    </a:lnTo>
                    <a:lnTo>
                      <a:pt x="287" y="168"/>
                    </a:lnTo>
                    <a:lnTo>
                      <a:pt x="287" y="174"/>
                    </a:lnTo>
                    <a:lnTo>
                      <a:pt x="287" y="176"/>
                    </a:lnTo>
                    <a:lnTo>
                      <a:pt x="289" y="178"/>
                    </a:lnTo>
                    <a:lnTo>
                      <a:pt x="294" y="178"/>
                    </a:lnTo>
                    <a:lnTo>
                      <a:pt x="296" y="178"/>
                    </a:lnTo>
                    <a:lnTo>
                      <a:pt x="296" y="180"/>
                    </a:lnTo>
                    <a:lnTo>
                      <a:pt x="265" y="180"/>
                    </a:lnTo>
                    <a:lnTo>
                      <a:pt x="265" y="178"/>
                    </a:lnTo>
                    <a:lnTo>
                      <a:pt x="269" y="178"/>
                    </a:lnTo>
                    <a:lnTo>
                      <a:pt x="273" y="178"/>
                    </a:lnTo>
                    <a:lnTo>
                      <a:pt x="275" y="176"/>
                    </a:lnTo>
                    <a:lnTo>
                      <a:pt x="275" y="174"/>
                    </a:lnTo>
                    <a:lnTo>
                      <a:pt x="277" y="168"/>
                    </a:lnTo>
                    <a:lnTo>
                      <a:pt x="277" y="115"/>
                    </a:lnTo>
                    <a:close/>
                    <a:moveTo>
                      <a:pt x="313" y="115"/>
                    </a:moveTo>
                    <a:lnTo>
                      <a:pt x="313" y="111"/>
                    </a:lnTo>
                    <a:lnTo>
                      <a:pt x="340" y="111"/>
                    </a:lnTo>
                    <a:lnTo>
                      <a:pt x="340" y="115"/>
                    </a:lnTo>
                    <a:lnTo>
                      <a:pt x="340" y="115"/>
                    </a:lnTo>
                    <a:lnTo>
                      <a:pt x="335" y="115"/>
                    </a:lnTo>
                    <a:lnTo>
                      <a:pt x="333" y="117"/>
                    </a:lnTo>
                    <a:lnTo>
                      <a:pt x="333" y="119"/>
                    </a:lnTo>
                    <a:lnTo>
                      <a:pt x="333" y="122"/>
                    </a:lnTo>
                    <a:lnTo>
                      <a:pt x="333" y="153"/>
                    </a:lnTo>
                    <a:lnTo>
                      <a:pt x="333" y="163"/>
                    </a:lnTo>
                    <a:lnTo>
                      <a:pt x="333" y="167"/>
                    </a:lnTo>
                    <a:lnTo>
                      <a:pt x="335" y="170"/>
                    </a:lnTo>
                    <a:lnTo>
                      <a:pt x="337" y="174"/>
                    </a:lnTo>
                    <a:lnTo>
                      <a:pt x="340" y="178"/>
                    </a:lnTo>
                    <a:lnTo>
                      <a:pt x="350" y="180"/>
                    </a:lnTo>
                    <a:lnTo>
                      <a:pt x="358" y="178"/>
                    </a:lnTo>
                    <a:lnTo>
                      <a:pt x="363" y="174"/>
                    </a:lnTo>
                    <a:lnTo>
                      <a:pt x="365" y="170"/>
                    </a:lnTo>
                    <a:lnTo>
                      <a:pt x="367" y="168"/>
                    </a:lnTo>
                    <a:lnTo>
                      <a:pt x="367" y="163"/>
                    </a:lnTo>
                    <a:lnTo>
                      <a:pt x="367" y="155"/>
                    </a:lnTo>
                    <a:lnTo>
                      <a:pt x="367" y="122"/>
                    </a:lnTo>
                    <a:lnTo>
                      <a:pt x="367" y="119"/>
                    </a:lnTo>
                    <a:lnTo>
                      <a:pt x="367" y="117"/>
                    </a:lnTo>
                    <a:lnTo>
                      <a:pt x="363" y="115"/>
                    </a:lnTo>
                    <a:lnTo>
                      <a:pt x="360" y="115"/>
                    </a:lnTo>
                    <a:lnTo>
                      <a:pt x="360" y="115"/>
                    </a:lnTo>
                    <a:lnTo>
                      <a:pt x="360" y="111"/>
                    </a:lnTo>
                    <a:lnTo>
                      <a:pt x="381" y="111"/>
                    </a:lnTo>
                    <a:lnTo>
                      <a:pt x="381" y="115"/>
                    </a:lnTo>
                    <a:lnTo>
                      <a:pt x="381" y="115"/>
                    </a:lnTo>
                    <a:lnTo>
                      <a:pt x="375" y="115"/>
                    </a:lnTo>
                    <a:lnTo>
                      <a:pt x="373" y="117"/>
                    </a:lnTo>
                    <a:lnTo>
                      <a:pt x="373" y="119"/>
                    </a:lnTo>
                    <a:lnTo>
                      <a:pt x="373" y="122"/>
                    </a:lnTo>
                    <a:lnTo>
                      <a:pt x="373" y="153"/>
                    </a:lnTo>
                    <a:lnTo>
                      <a:pt x="371" y="161"/>
                    </a:lnTo>
                    <a:lnTo>
                      <a:pt x="371" y="167"/>
                    </a:lnTo>
                    <a:lnTo>
                      <a:pt x="369" y="170"/>
                    </a:lnTo>
                    <a:lnTo>
                      <a:pt x="367" y="174"/>
                    </a:lnTo>
                    <a:lnTo>
                      <a:pt x="363" y="178"/>
                    </a:lnTo>
                    <a:lnTo>
                      <a:pt x="360" y="180"/>
                    </a:lnTo>
                    <a:lnTo>
                      <a:pt x="354" y="182"/>
                    </a:lnTo>
                    <a:lnTo>
                      <a:pt x="348" y="182"/>
                    </a:lnTo>
                    <a:lnTo>
                      <a:pt x="342" y="182"/>
                    </a:lnTo>
                    <a:lnTo>
                      <a:pt x="337" y="180"/>
                    </a:lnTo>
                    <a:lnTo>
                      <a:pt x="333" y="178"/>
                    </a:lnTo>
                    <a:lnTo>
                      <a:pt x="329" y="176"/>
                    </a:lnTo>
                    <a:lnTo>
                      <a:pt x="325" y="172"/>
                    </a:lnTo>
                    <a:lnTo>
                      <a:pt x="323" y="167"/>
                    </a:lnTo>
                    <a:lnTo>
                      <a:pt x="323" y="161"/>
                    </a:lnTo>
                    <a:lnTo>
                      <a:pt x="323" y="155"/>
                    </a:lnTo>
                    <a:lnTo>
                      <a:pt x="323" y="122"/>
                    </a:lnTo>
                    <a:lnTo>
                      <a:pt x="321" y="119"/>
                    </a:lnTo>
                    <a:lnTo>
                      <a:pt x="321" y="117"/>
                    </a:lnTo>
                    <a:lnTo>
                      <a:pt x="319" y="115"/>
                    </a:lnTo>
                    <a:lnTo>
                      <a:pt x="315" y="115"/>
                    </a:lnTo>
                    <a:lnTo>
                      <a:pt x="313" y="115"/>
                    </a:lnTo>
                    <a:close/>
                    <a:moveTo>
                      <a:pt x="442" y="176"/>
                    </a:moveTo>
                    <a:lnTo>
                      <a:pt x="433" y="180"/>
                    </a:lnTo>
                    <a:lnTo>
                      <a:pt x="421" y="182"/>
                    </a:lnTo>
                    <a:lnTo>
                      <a:pt x="413" y="182"/>
                    </a:lnTo>
                    <a:lnTo>
                      <a:pt x="408" y="180"/>
                    </a:lnTo>
                    <a:lnTo>
                      <a:pt x="402" y="176"/>
                    </a:lnTo>
                    <a:lnTo>
                      <a:pt x="396" y="172"/>
                    </a:lnTo>
                    <a:lnTo>
                      <a:pt x="392" y="167"/>
                    </a:lnTo>
                    <a:lnTo>
                      <a:pt x="388" y="161"/>
                    </a:lnTo>
                    <a:lnTo>
                      <a:pt x="387" y="153"/>
                    </a:lnTo>
                    <a:lnTo>
                      <a:pt x="387" y="145"/>
                    </a:lnTo>
                    <a:lnTo>
                      <a:pt x="387" y="138"/>
                    </a:lnTo>
                    <a:lnTo>
                      <a:pt x="388" y="130"/>
                    </a:lnTo>
                    <a:lnTo>
                      <a:pt x="392" y="124"/>
                    </a:lnTo>
                    <a:lnTo>
                      <a:pt x="396" y="119"/>
                    </a:lnTo>
                    <a:lnTo>
                      <a:pt x="400" y="115"/>
                    </a:lnTo>
                    <a:lnTo>
                      <a:pt x="406" y="113"/>
                    </a:lnTo>
                    <a:lnTo>
                      <a:pt x="413" y="111"/>
                    </a:lnTo>
                    <a:lnTo>
                      <a:pt x="421" y="109"/>
                    </a:lnTo>
                    <a:lnTo>
                      <a:pt x="431" y="111"/>
                    </a:lnTo>
                    <a:lnTo>
                      <a:pt x="442" y="113"/>
                    </a:lnTo>
                    <a:lnTo>
                      <a:pt x="442" y="126"/>
                    </a:lnTo>
                    <a:lnTo>
                      <a:pt x="437" y="126"/>
                    </a:lnTo>
                    <a:lnTo>
                      <a:pt x="437" y="126"/>
                    </a:lnTo>
                    <a:lnTo>
                      <a:pt x="437" y="124"/>
                    </a:lnTo>
                    <a:lnTo>
                      <a:pt x="437" y="122"/>
                    </a:lnTo>
                    <a:lnTo>
                      <a:pt x="435" y="119"/>
                    </a:lnTo>
                    <a:lnTo>
                      <a:pt x="431" y="115"/>
                    </a:lnTo>
                    <a:lnTo>
                      <a:pt x="427" y="113"/>
                    </a:lnTo>
                    <a:lnTo>
                      <a:pt x="419" y="113"/>
                    </a:lnTo>
                    <a:lnTo>
                      <a:pt x="415" y="113"/>
                    </a:lnTo>
                    <a:lnTo>
                      <a:pt x="412" y="115"/>
                    </a:lnTo>
                    <a:lnTo>
                      <a:pt x="406" y="119"/>
                    </a:lnTo>
                    <a:lnTo>
                      <a:pt x="404" y="122"/>
                    </a:lnTo>
                    <a:lnTo>
                      <a:pt x="398" y="132"/>
                    </a:lnTo>
                    <a:lnTo>
                      <a:pt x="396" y="145"/>
                    </a:lnTo>
                    <a:lnTo>
                      <a:pt x="398" y="153"/>
                    </a:lnTo>
                    <a:lnTo>
                      <a:pt x="398" y="159"/>
                    </a:lnTo>
                    <a:lnTo>
                      <a:pt x="402" y="165"/>
                    </a:lnTo>
                    <a:lnTo>
                      <a:pt x="404" y="168"/>
                    </a:lnTo>
                    <a:lnTo>
                      <a:pt x="408" y="172"/>
                    </a:lnTo>
                    <a:lnTo>
                      <a:pt x="413" y="176"/>
                    </a:lnTo>
                    <a:lnTo>
                      <a:pt x="419" y="178"/>
                    </a:lnTo>
                    <a:lnTo>
                      <a:pt x="425" y="178"/>
                    </a:lnTo>
                    <a:lnTo>
                      <a:pt x="435" y="176"/>
                    </a:lnTo>
                    <a:lnTo>
                      <a:pt x="442" y="172"/>
                    </a:lnTo>
                    <a:lnTo>
                      <a:pt x="442" y="176"/>
                    </a:lnTo>
                    <a:close/>
                    <a:moveTo>
                      <a:pt x="479" y="178"/>
                    </a:moveTo>
                    <a:lnTo>
                      <a:pt x="479" y="180"/>
                    </a:lnTo>
                    <a:lnTo>
                      <a:pt x="450" y="180"/>
                    </a:lnTo>
                    <a:lnTo>
                      <a:pt x="450" y="178"/>
                    </a:lnTo>
                    <a:lnTo>
                      <a:pt x="452" y="178"/>
                    </a:lnTo>
                    <a:lnTo>
                      <a:pt x="456" y="176"/>
                    </a:lnTo>
                    <a:lnTo>
                      <a:pt x="458" y="176"/>
                    </a:lnTo>
                    <a:lnTo>
                      <a:pt x="460" y="174"/>
                    </a:lnTo>
                    <a:lnTo>
                      <a:pt x="460" y="168"/>
                    </a:lnTo>
                    <a:lnTo>
                      <a:pt x="460" y="122"/>
                    </a:lnTo>
                    <a:lnTo>
                      <a:pt x="460" y="119"/>
                    </a:lnTo>
                    <a:lnTo>
                      <a:pt x="458" y="117"/>
                    </a:lnTo>
                    <a:lnTo>
                      <a:pt x="456" y="115"/>
                    </a:lnTo>
                    <a:lnTo>
                      <a:pt x="452" y="115"/>
                    </a:lnTo>
                    <a:lnTo>
                      <a:pt x="450" y="115"/>
                    </a:lnTo>
                    <a:lnTo>
                      <a:pt x="450" y="111"/>
                    </a:lnTo>
                    <a:lnTo>
                      <a:pt x="479" y="111"/>
                    </a:lnTo>
                    <a:lnTo>
                      <a:pt x="479" y="115"/>
                    </a:lnTo>
                    <a:lnTo>
                      <a:pt x="477" y="115"/>
                    </a:lnTo>
                    <a:lnTo>
                      <a:pt x="473" y="115"/>
                    </a:lnTo>
                    <a:lnTo>
                      <a:pt x="471" y="117"/>
                    </a:lnTo>
                    <a:lnTo>
                      <a:pt x="469" y="119"/>
                    </a:lnTo>
                    <a:lnTo>
                      <a:pt x="469" y="122"/>
                    </a:lnTo>
                    <a:lnTo>
                      <a:pt x="469" y="168"/>
                    </a:lnTo>
                    <a:lnTo>
                      <a:pt x="469" y="174"/>
                    </a:lnTo>
                    <a:lnTo>
                      <a:pt x="471" y="176"/>
                    </a:lnTo>
                    <a:lnTo>
                      <a:pt x="473" y="176"/>
                    </a:lnTo>
                    <a:lnTo>
                      <a:pt x="477" y="178"/>
                    </a:lnTo>
                    <a:lnTo>
                      <a:pt x="479" y="178"/>
                    </a:lnTo>
                    <a:close/>
                    <a:moveTo>
                      <a:pt x="517" y="182"/>
                    </a:moveTo>
                    <a:lnTo>
                      <a:pt x="510" y="182"/>
                    </a:lnTo>
                    <a:lnTo>
                      <a:pt x="504" y="180"/>
                    </a:lnTo>
                    <a:lnTo>
                      <a:pt x="498" y="176"/>
                    </a:lnTo>
                    <a:lnTo>
                      <a:pt x="494" y="172"/>
                    </a:lnTo>
                    <a:lnTo>
                      <a:pt x="490" y="167"/>
                    </a:lnTo>
                    <a:lnTo>
                      <a:pt x="487" y="161"/>
                    </a:lnTo>
                    <a:lnTo>
                      <a:pt x="485" y="153"/>
                    </a:lnTo>
                    <a:lnTo>
                      <a:pt x="485" y="145"/>
                    </a:lnTo>
                    <a:lnTo>
                      <a:pt x="485" y="138"/>
                    </a:lnTo>
                    <a:lnTo>
                      <a:pt x="487" y="130"/>
                    </a:lnTo>
                    <a:lnTo>
                      <a:pt x="490" y="124"/>
                    </a:lnTo>
                    <a:lnTo>
                      <a:pt x="494" y="119"/>
                    </a:lnTo>
                    <a:lnTo>
                      <a:pt x="498" y="115"/>
                    </a:lnTo>
                    <a:lnTo>
                      <a:pt x="504" y="113"/>
                    </a:lnTo>
                    <a:lnTo>
                      <a:pt x="510" y="111"/>
                    </a:lnTo>
                    <a:lnTo>
                      <a:pt x="517" y="109"/>
                    </a:lnTo>
                    <a:lnTo>
                      <a:pt x="525" y="111"/>
                    </a:lnTo>
                    <a:lnTo>
                      <a:pt x="531" y="113"/>
                    </a:lnTo>
                    <a:lnTo>
                      <a:pt x="536" y="115"/>
                    </a:lnTo>
                    <a:lnTo>
                      <a:pt x="540" y="119"/>
                    </a:lnTo>
                    <a:lnTo>
                      <a:pt x="544" y="124"/>
                    </a:lnTo>
                    <a:lnTo>
                      <a:pt x="548" y="130"/>
                    </a:lnTo>
                    <a:lnTo>
                      <a:pt x="550" y="138"/>
                    </a:lnTo>
                    <a:lnTo>
                      <a:pt x="550" y="145"/>
                    </a:lnTo>
                    <a:lnTo>
                      <a:pt x="550" y="153"/>
                    </a:lnTo>
                    <a:lnTo>
                      <a:pt x="548" y="161"/>
                    </a:lnTo>
                    <a:lnTo>
                      <a:pt x="544" y="167"/>
                    </a:lnTo>
                    <a:lnTo>
                      <a:pt x="540" y="172"/>
                    </a:lnTo>
                    <a:lnTo>
                      <a:pt x="536" y="176"/>
                    </a:lnTo>
                    <a:lnTo>
                      <a:pt x="531" y="180"/>
                    </a:lnTo>
                    <a:lnTo>
                      <a:pt x="525" y="182"/>
                    </a:lnTo>
                    <a:lnTo>
                      <a:pt x="517" y="182"/>
                    </a:lnTo>
                    <a:close/>
                    <a:moveTo>
                      <a:pt x="517" y="180"/>
                    </a:moveTo>
                    <a:lnTo>
                      <a:pt x="523" y="178"/>
                    </a:lnTo>
                    <a:lnTo>
                      <a:pt x="527" y="176"/>
                    </a:lnTo>
                    <a:lnTo>
                      <a:pt x="531" y="174"/>
                    </a:lnTo>
                    <a:lnTo>
                      <a:pt x="535" y="170"/>
                    </a:lnTo>
                    <a:lnTo>
                      <a:pt x="538" y="161"/>
                    </a:lnTo>
                    <a:lnTo>
                      <a:pt x="540" y="145"/>
                    </a:lnTo>
                    <a:lnTo>
                      <a:pt x="538" y="132"/>
                    </a:lnTo>
                    <a:lnTo>
                      <a:pt x="535" y="122"/>
                    </a:lnTo>
                    <a:lnTo>
                      <a:pt x="531" y="119"/>
                    </a:lnTo>
                    <a:lnTo>
                      <a:pt x="527" y="115"/>
                    </a:lnTo>
                    <a:lnTo>
                      <a:pt x="523" y="113"/>
                    </a:lnTo>
                    <a:lnTo>
                      <a:pt x="517" y="113"/>
                    </a:lnTo>
                    <a:lnTo>
                      <a:pt x="513" y="113"/>
                    </a:lnTo>
                    <a:lnTo>
                      <a:pt x="508" y="115"/>
                    </a:lnTo>
                    <a:lnTo>
                      <a:pt x="504" y="119"/>
                    </a:lnTo>
                    <a:lnTo>
                      <a:pt x="502" y="122"/>
                    </a:lnTo>
                    <a:lnTo>
                      <a:pt x="496" y="132"/>
                    </a:lnTo>
                    <a:lnTo>
                      <a:pt x="496" y="145"/>
                    </a:lnTo>
                    <a:lnTo>
                      <a:pt x="496" y="161"/>
                    </a:lnTo>
                    <a:lnTo>
                      <a:pt x="502" y="170"/>
                    </a:lnTo>
                    <a:lnTo>
                      <a:pt x="504" y="174"/>
                    </a:lnTo>
                    <a:lnTo>
                      <a:pt x="508" y="176"/>
                    </a:lnTo>
                    <a:lnTo>
                      <a:pt x="513" y="178"/>
                    </a:lnTo>
                    <a:lnTo>
                      <a:pt x="517" y="180"/>
                    </a:lnTo>
                    <a:close/>
                    <a:moveTo>
                      <a:pt x="611" y="182"/>
                    </a:moveTo>
                    <a:lnTo>
                      <a:pt x="569" y="124"/>
                    </a:lnTo>
                    <a:lnTo>
                      <a:pt x="569" y="168"/>
                    </a:lnTo>
                    <a:lnTo>
                      <a:pt x="569" y="174"/>
                    </a:lnTo>
                    <a:lnTo>
                      <a:pt x="571" y="176"/>
                    </a:lnTo>
                    <a:lnTo>
                      <a:pt x="573" y="176"/>
                    </a:lnTo>
                    <a:lnTo>
                      <a:pt x="577" y="178"/>
                    </a:lnTo>
                    <a:lnTo>
                      <a:pt x="579" y="178"/>
                    </a:lnTo>
                    <a:lnTo>
                      <a:pt x="579" y="180"/>
                    </a:lnTo>
                    <a:lnTo>
                      <a:pt x="558" y="180"/>
                    </a:lnTo>
                    <a:lnTo>
                      <a:pt x="558" y="178"/>
                    </a:lnTo>
                    <a:lnTo>
                      <a:pt x="558" y="178"/>
                    </a:lnTo>
                    <a:lnTo>
                      <a:pt x="561" y="176"/>
                    </a:lnTo>
                    <a:lnTo>
                      <a:pt x="565" y="176"/>
                    </a:lnTo>
                    <a:lnTo>
                      <a:pt x="565" y="174"/>
                    </a:lnTo>
                    <a:lnTo>
                      <a:pt x="565" y="168"/>
                    </a:lnTo>
                    <a:lnTo>
                      <a:pt x="565" y="122"/>
                    </a:lnTo>
                    <a:lnTo>
                      <a:pt x="565" y="119"/>
                    </a:lnTo>
                    <a:lnTo>
                      <a:pt x="565" y="117"/>
                    </a:lnTo>
                    <a:lnTo>
                      <a:pt x="561" y="115"/>
                    </a:lnTo>
                    <a:lnTo>
                      <a:pt x="558" y="115"/>
                    </a:lnTo>
                    <a:lnTo>
                      <a:pt x="558" y="115"/>
                    </a:lnTo>
                    <a:lnTo>
                      <a:pt x="558" y="111"/>
                    </a:lnTo>
                    <a:lnTo>
                      <a:pt x="573" y="111"/>
                    </a:lnTo>
                    <a:lnTo>
                      <a:pt x="611" y="165"/>
                    </a:lnTo>
                    <a:lnTo>
                      <a:pt x="611" y="122"/>
                    </a:lnTo>
                    <a:lnTo>
                      <a:pt x="611" y="119"/>
                    </a:lnTo>
                    <a:lnTo>
                      <a:pt x="610" y="117"/>
                    </a:lnTo>
                    <a:lnTo>
                      <a:pt x="608" y="115"/>
                    </a:lnTo>
                    <a:lnTo>
                      <a:pt x="604" y="115"/>
                    </a:lnTo>
                    <a:lnTo>
                      <a:pt x="602" y="115"/>
                    </a:lnTo>
                    <a:lnTo>
                      <a:pt x="602" y="111"/>
                    </a:lnTo>
                    <a:lnTo>
                      <a:pt x="625" y="111"/>
                    </a:lnTo>
                    <a:lnTo>
                      <a:pt x="625" y="115"/>
                    </a:lnTo>
                    <a:lnTo>
                      <a:pt x="623" y="115"/>
                    </a:lnTo>
                    <a:lnTo>
                      <a:pt x="619" y="115"/>
                    </a:lnTo>
                    <a:lnTo>
                      <a:pt x="617" y="117"/>
                    </a:lnTo>
                    <a:lnTo>
                      <a:pt x="615" y="119"/>
                    </a:lnTo>
                    <a:lnTo>
                      <a:pt x="615" y="122"/>
                    </a:lnTo>
                    <a:lnTo>
                      <a:pt x="615" y="182"/>
                    </a:lnTo>
                    <a:lnTo>
                      <a:pt x="611" y="182"/>
                    </a:lnTo>
                    <a:close/>
                    <a:moveTo>
                      <a:pt x="644" y="159"/>
                    </a:moveTo>
                    <a:lnTo>
                      <a:pt x="640" y="168"/>
                    </a:lnTo>
                    <a:lnTo>
                      <a:pt x="638" y="172"/>
                    </a:lnTo>
                    <a:lnTo>
                      <a:pt x="638" y="176"/>
                    </a:lnTo>
                    <a:lnTo>
                      <a:pt x="640" y="178"/>
                    </a:lnTo>
                    <a:lnTo>
                      <a:pt x="644" y="178"/>
                    </a:lnTo>
                    <a:lnTo>
                      <a:pt x="644" y="178"/>
                    </a:lnTo>
                    <a:lnTo>
                      <a:pt x="644" y="180"/>
                    </a:lnTo>
                    <a:lnTo>
                      <a:pt x="627" y="180"/>
                    </a:lnTo>
                    <a:lnTo>
                      <a:pt x="627" y="178"/>
                    </a:lnTo>
                    <a:lnTo>
                      <a:pt x="629" y="178"/>
                    </a:lnTo>
                    <a:lnTo>
                      <a:pt x="631" y="178"/>
                    </a:lnTo>
                    <a:lnTo>
                      <a:pt x="633" y="176"/>
                    </a:lnTo>
                    <a:lnTo>
                      <a:pt x="635" y="174"/>
                    </a:lnTo>
                    <a:lnTo>
                      <a:pt x="636" y="168"/>
                    </a:lnTo>
                    <a:lnTo>
                      <a:pt x="661" y="111"/>
                    </a:lnTo>
                    <a:lnTo>
                      <a:pt x="665" y="111"/>
                    </a:lnTo>
                    <a:lnTo>
                      <a:pt x="688" y="168"/>
                    </a:lnTo>
                    <a:lnTo>
                      <a:pt x="690" y="174"/>
                    </a:lnTo>
                    <a:lnTo>
                      <a:pt x="692" y="176"/>
                    </a:lnTo>
                    <a:lnTo>
                      <a:pt x="694" y="178"/>
                    </a:lnTo>
                    <a:lnTo>
                      <a:pt x="698" y="178"/>
                    </a:lnTo>
                    <a:lnTo>
                      <a:pt x="698" y="178"/>
                    </a:lnTo>
                    <a:lnTo>
                      <a:pt x="698" y="180"/>
                    </a:lnTo>
                    <a:lnTo>
                      <a:pt x="673" y="180"/>
                    </a:lnTo>
                    <a:lnTo>
                      <a:pt x="673" y="178"/>
                    </a:lnTo>
                    <a:lnTo>
                      <a:pt x="673" y="178"/>
                    </a:lnTo>
                    <a:lnTo>
                      <a:pt x="679" y="178"/>
                    </a:lnTo>
                    <a:lnTo>
                      <a:pt x="681" y="176"/>
                    </a:lnTo>
                    <a:lnTo>
                      <a:pt x="679" y="172"/>
                    </a:lnTo>
                    <a:lnTo>
                      <a:pt x="679" y="168"/>
                    </a:lnTo>
                    <a:lnTo>
                      <a:pt x="675" y="159"/>
                    </a:lnTo>
                    <a:lnTo>
                      <a:pt x="644" y="159"/>
                    </a:lnTo>
                    <a:close/>
                    <a:moveTo>
                      <a:pt x="646" y="155"/>
                    </a:moveTo>
                    <a:lnTo>
                      <a:pt x="673" y="155"/>
                    </a:lnTo>
                    <a:lnTo>
                      <a:pt x="660" y="124"/>
                    </a:lnTo>
                    <a:lnTo>
                      <a:pt x="646" y="155"/>
                    </a:lnTo>
                    <a:close/>
                    <a:moveTo>
                      <a:pt x="750" y="180"/>
                    </a:moveTo>
                    <a:lnTo>
                      <a:pt x="700" y="180"/>
                    </a:lnTo>
                    <a:lnTo>
                      <a:pt x="700" y="178"/>
                    </a:lnTo>
                    <a:lnTo>
                      <a:pt x="702" y="178"/>
                    </a:lnTo>
                    <a:lnTo>
                      <a:pt x="706" y="176"/>
                    </a:lnTo>
                    <a:lnTo>
                      <a:pt x="708" y="176"/>
                    </a:lnTo>
                    <a:lnTo>
                      <a:pt x="710" y="174"/>
                    </a:lnTo>
                    <a:lnTo>
                      <a:pt x="710" y="168"/>
                    </a:lnTo>
                    <a:lnTo>
                      <a:pt x="710" y="122"/>
                    </a:lnTo>
                    <a:lnTo>
                      <a:pt x="710" y="119"/>
                    </a:lnTo>
                    <a:lnTo>
                      <a:pt x="708" y="117"/>
                    </a:lnTo>
                    <a:lnTo>
                      <a:pt x="706" y="115"/>
                    </a:lnTo>
                    <a:lnTo>
                      <a:pt x="702" y="115"/>
                    </a:lnTo>
                    <a:lnTo>
                      <a:pt x="700" y="115"/>
                    </a:lnTo>
                    <a:lnTo>
                      <a:pt x="700" y="111"/>
                    </a:lnTo>
                    <a:lnTo>
                      <a:pt x="727" y="111"/>
                    </a:lnTo>
                    <a:lnTo>
                      <a:pt x="727" y="115"/>
                    </a:lnTo>
                    <a:lnTo>
                      <a:pt x="727" y="115"/>
                    </a:lnTo>
                    <a:lnTo>
                      <a:pt x="723" y="115"/>
                    </a:lnTo>
                    <a:lnTo>
                      <a:pt x="719" y="117"/>
                    </a:lnTo>
                    <a:lnTo>
                      <a:pt x="719" y="119"/>
                    </a:lnTo>
                    <a:lnTo>
                      <a:pt x="719" y="122"/>
                    </a:lnTo>
                    <a:lnTo>
                      <a:pt x="719" y="168"/>
                    </a:lnTo>
                    <a:lnTo>
                      <a:pt x="719" y="174"/>
                    </a:lnTo>
                    <a:lnTo>
                      <a:pt x="719" y="176"/>
                    </a:lnTo>
                    <a:lnTo>
                      <a:pt x="723" y="176"/>
                    </a:lnTo>
                    <a:lnTo>
                      <a:pt x="727" y="176"/>
                    </a:lnTo>
                    <a:lnTo>
                      <a:pt x="735" y="176"/>
                    </a:lnTo>
                    <a:lnTo>
                      <a:pt x="740" y="176"/>
                    </a:lnTo>
                    <a:lnTo>
                      <a:pt x="744" y="176"/>
                    </a:lnTo>
                    <a:lnTo>
                      <a:pt x="746" y="172"/>
                    </a:lnTo>
                    <a:lnTo>
                      <a:pt x="746" y="168"/>
                    </a:lnTo>
                    <a:lnTo>
                      <a:pt x="746" y="167"/>
                    </a:lnTo>
                    <a:lnTo>
                      <a:pt x="750" y="167"/>
                    </a:lnTo>
                    <a:lnTo>
                      <a:pt x="750" y="180"/>
                    </a:lnTo>
                    <a:close/>
                    <a:moveTo>
                      <a:pt x="202" y="289"/>
                    </a:moveTo>
                    <a:lnTo>
                      <a:pt x="152" y="289"/>
                    </a:lnTo>
                    <a:lnTo>
                      <a:pt x="152" y="287"/>
                    </a:lnTo>
                    <a:lnTo>
                      <a:pt x="152" y="287"/>
                    </a:lnTo>
                    <a:lnTo>
                      <a:pt x="158" y="285"/>
                    </a:lnTo>
                    <a:lnTo>
                      <a:pt x="160" y="285"/>
                    </a:lnTo>
                    <a:lnTo>
                      <a:pt x="160" y="284"/>
                    </a:lnTo>
                    <a:lnTo>
                      <a:pt x="160" y="278"/>
                    </a:lnTo>
                    <a:lnTo>
                      <a:pt x="160" y="232"/>
                    </a:lnTo>
                    <a:lnTo>
                      <a:pt x="160" y="228"/>
                    </a:lnTo>
                    <a:lnTo>
                      <a:pt x="160" y="224"/>
                    </a:lnTo>
                    <a:lnTo>
                      <a:pt x="158" y="224"/>
                    </a:lnTo>
                    <a:lnTo>
                      <a:pt x="152" y="224"/>
                    </a:lnTo>
                    <a:lnTo>
                      <a:pt x="152" y="224"/>
                    </a:lnTo>
                    <a:lnTo>
                      <a:pt x="152" y="220"/>
                    </a:lnTo>
                    <a:lnTo>
                      <a:pt x="200" y="220"/>
                    </a:lnTo>
                    <a:lnTo>
                      <a:pt x="200" y="232"/>
                    </a:lnTo>
                    <a:lnTo>
                      <a:pt x="194" y="232"/>
                    </a:lnTo>
                    <a:lnTo>
                      <a:pt x="194" y="232"/>
                    </a:lnTo>
                    <a:lnTo>
                      <a:pt x="194" y="226"/>
                    </a:lnTo>
                    <a:lnTo>
                      <a:pt x="192" y="224"/>
                    </a:lnTo>
                    <a:lnTo>
                      <a:pt x="190" y="224"/>
                    </a:lnTo>
                    <a:lnTo>
                      <a:pt x="185" y="224"/>
                    </a:lnTo>
                    <a:lnTo>
                      <a:pt x="169" y="224"/>
                    </a:lnTo>
                    <a:lnTo>
                      <a:pt x="169" y="253"/>
                    </a:lnTo>
                    <a:lnTo>
                      <a:pt x="183" y="253"/>
                    </a:lnTo>
                    <a:lnTo>
                      <a:pt x="187" y="251"/>
                    </a:lnTo>
                    <a:lnTo>
                      <a:pt x="189" y="251"/>
                    </a:lnTo>
                    <a:lnTo>
                      <a:pt x="189" y="251"/>
                    </a:lnTo>
                    <a:lnTo>
                      <a:pt x="189" y="247"/>
                    </a:lnTo>
                    <a:lnTo>
                      <a:pt x="189" y="247"/>
                    </a:lnTo>
                    <a:lnTo>
                      <a:pt x="192" y="247"/>
                    </a:lnTo>
                    <a:lnTo>
                      <a:pt x="192" y="261"/>
                    </a:lnTo>
                    <a:lnTo>
                      <a:pt x="189" y="261"/>
                    </a:lnTo>
                    <a:lnTo>
                      <a:pt x="189" y="261"/>
                    </a:lnTo>
                    <a:lnTo>
                      <a:pt x="189" y="259"/>
                    </a:lnTo>
                    <a:lnTo>
                      <a:pt x="189" y="257"/>
                    </a:lnTo>
                    <a:lnTo>
                      <a:pt x="187" y="257"/>
                    </a:lnTo>
                    <a:lnTo>
                      <a:pt x="183" y="255"/>
                    </a:lnTo>
                    <a:lnTo>
                      <a:pt x="169" y="255"/>
                    </a:lnTo>
                    <a:lnTo>
                      <a:pt x="169" y="278"/>
                    </a:lnTo>
                    <a:lnTo>
                      <a:pt x="171" y="282"/>
                    </a:lnTo>
                    <a:lnTo>
                      <a:pt x="171" y="284"/>
                    </a:lnTo>
                    <a:lnTo>
                      <a:pt x="173" y="285"/>
                    </a:lnTo>
                    <a:lnTo>
                      <a:pt x="179" y="285"/>
                    </a:lnTo>
                    <a:lnTo>
                      <a:pt x="185" y="285"/>
                    </a:lnTo>
                    <a:lnTo>
                      <a:pt x="192" y="285"/>
                    </a:lnTo>
                    <a:lnTo>
                      <a:pt x="194" y="285"/>
                    </a:lnTo>
                    <a:lnTo>
                      <a:pt x="196" y="284"/>
                    </a:lnTo>
                    <a:lnTo>
                      <a:pt x="196" y="278"/>
                    </a:lnTo>
                    <a:lnTo>
                      <a:pt x="196" y="278"/>
                    </a:lnTo>
                    <a:lnTo>
                      <a:pt x="202" y="278"/>
                    </a:lnTo>
                    <a:lnTo>
                      <a:pt x="202" y="289"/>
                    </a:lnTo>
                    <a:close/>
                    <a:moveTo>
                      <a:pt x="262" y="291"/>
                    </a:moveTo>
                    <a:lnTo>
                      <a:pt x="219" y="232"/>
                    </a:lnTo>
                    <a:lnTo>
                      <a:pt x="219" y="278"/>
                    </a:lnTo>
                    <a:lnTo>
                      <a:pt x="219" y="284"/>
                    </a:lnTo>
                    <a:lnTo>
                      <a:pt x="219" y="285"/>
                    </a:lnTo>
                    <a:lnTo>
                      <a:pt x="223" y="285"/>
                    </a:lnTo>
                    <a:lnTo>
                      <a:pt x="227" y="287"/>
                    </a:lnTo>
                    <a:lnTo>
                      <a:pt x="227" y="287"/>
                    </a:lnTo>
                    <a:lnTo>
                      <a:pt x="227" y="289"/>
                    </a:lnTo>
                    <a:lnTo>
                      <a:pt x="206" y="289"/>
                    </a:lnTo>
                    <a:lnTo>
                      <a:pt x="206" y="287"/>
                    </a:lnTo>
                    <a:lnTo>
                      <a:pt x="208" y="287"/>
                    </a:lnTo>
                    <a:lnTo>
                      <a:pt x="212" y="285"/>
                    </a:lnTo>
                    <a:lnTo>
                      <a:pt x="214" y="285"/>
                    </a:lnTo>
                    <a:lnTo>
                      <a:pt x="215" y="284"/>
                    </a:lnTo>
                    <a:lnTo>
                      <a:pt x="215" y="278"/>
                    </a:lnTo>
                    <a:lnTo>
                      <a:pt x="215" y="232"/>
                    </a:lnTo>
                    <a:lnTo>
                      <a:pt x="215" y="228"/>
                    </a:lnTo>
                    <a:lnTo>
                      <a:pt x="214" y="224"/>
                    </a:lnTo>
                    <a:lnTo>
                      <a:pt x="212" y="224"/>
                    </a:lnTo>
                    <a:lnTo>
                      <a:pt x="208" y="224"/>
                    </a:lnTo>
                    <a:lnTo>
                      <a:pt x="206" y="224"/>
                    </a:lnTo>
                    <a:lnTo>
                      <a:pt x="206" y="220"/>
                    </a:lnTo>
                    <a:lnTo>
                      <a:pt x="221" y="220"/>
                    </a:lnTo>
                    <a:lnTo>
                      <a:pt x="260" y="274"/>
                    </a:lnTo>
                    <a:lnTo>
                      <a:pt x="260" y="232"/>
                    </a:lnTo>
                    <a:lnTo>
                      <a:pt x="260" y="228"/>
                    </a:lnTo>
                    <a:lnTo>
                      <a:pt x="260" y="224"/>
                    </a:lnTo>
                    <a:lnTo>
                      <a:pt x="258" y="224"/>
                    </a:lnTo>
                    <a:lnTo>
                      <a:pt x="252" y="224"/>
                    </a:lnTo>
                    <a:lnTo>
                      <a:pt x="252" y="224"/>
                    </a:lnTo>
                    <a:lnTo>
                      <a:pt x="252" y="220"/>
                    </a:lnTo>
                    <a:lnTo>
                      <a:pt x="273" y="220"/>
                    </a:lnTo>
                    <a:lnTo>
                      <a:pt x="273" y="224"/>
                    </a:lnTo>
                    <a:lnTo>
                      <a:pt x="273" y="224"/>
                    </a:lnTo>
                    <a:lnTo>
                      <a:pt x="267" y="224"/>
                    </a:lnTo>
                    <a:lnTo>
                      <a:pt x="265" y="224"/>
                    </a:lnTo>
                    <a:lnTo>
                      <a:pt x="265" y="228"/>
                    </a:lnTo>
                    <a:lnTo>
                      <a:pt x="265" y="232"/>
                    </a:lnTo>
                    <a:lnTo>
                      <a:pt x="265" y="291"/>
                    </a:lnTo>
                    <a:lnTo>
                      <a:pt x="262" y="291"/>
                    </a:lnTo>
                    <a:close/>
                    <a:moveTo>
                      <a:pt x="367" y="285"/>
                    </a:moveTo>
                    <a:lnTo>
                      <a:pt x="356" y="289"/>
                    </a:lnTo>
                    <a:lnTo>
                      <a:pt x="344" y="291"/>
                    </a:lnTo>
                    <a:lnTo>
                      <a:pt x="337" y="291"/>
                    </a:lnTo>
                    <a:lnTo>
                      <a:pt x="331" y="289"/>
                    </a:lnTo>
                    <a:lnTo>
                      <a:pt x="325" y="285"/>
                    </a:lnTo>
                    <a:lnTo>
                      <a:pt x="319" y="282"/>
                    </a:lnTo>
                    <a:lnTo>
                      <a:pt x="315" y="276"/>
                    </a:lnTo>
                    <a:lnTo>
                      <a:pt x="313" y="270"/>
                    </a:lnTo>
                    <a:lnTo>
                      <a:pt x="312" y="262"/>
                    </a:lnTo>
                    <a:lnTo>
                      <a:pt x="310" y="255"/>
                    </a:lnTo>
                    <a:lnTo>
                      <a:pt x="312" y="247"/>
                    </a:lnTo>
                    <a:lnTo>
                      <a:pt x="313" y="239"/>
                    </a:lnTo>
                    <a:lnTo>
                      <a:pt x="315" y="234"/>
                    </a:lnTo>
                    <a:lnTo>
                      <a:pt x="319" y="228"/>
                    </a:lnTo>
                    <a:lnTo>
                      <a:pt x="325" y="224"/>
                    </a:lnTo>
                    <a:lnTo>
                      <a:pt x="331" y="220"/>
                    </a:lnTo>
                    <a:lnTo>
                      <a:pt x="337" y="220"/>
                    </a:lnTo>
                    <a:lnTo>
                      <a:pt x="344" y="218"/>
                    </a:lnTo>
                    <a:lnTo>
                      <a:pt x="354" y="220"/>
                    </a:lnTo>
                    <a:lnTo>
                      <a:pt x="365" y="222"/>
                    </a:lnTo>
                    <a:lnTo>
                      <a:pt x="365" y="236"/>
                    </a:lnTo>
                    <a:lnTo>
                      <a:pt x="360" y="236"/>
                    </a:lnTo>
                    <a:lnTo>
                      <a:pt x="360" y="234"/>
                    </a:lnTo>
                    <a:lnTo>
                      <a:pt x="360" y="234"/>
                    </a:lnTo>
                    <a:lnTo>
                      <a:pt x="360" y="232"/>
                    </a:lnTo>
                    <a:lnTo>
                      <a:pt x="358" y="228"/>
                    </a:lnTo>
                    <a:lnTo>
                      <a:pt x="356" y="224"/>
                    </a:lnTo>
                    <a:lnTo>
                      <a:pt x="350" y="222"/>
                    </a:lnTo>
                    <a:lnTo>
                      <a:pt x="344" y="222"/>
                    </a:lnTo>
                    <a:lnTo>
                      <a:pt x="338" y="222"/>
                    </a:lnTo>
                    <a:lnTo>
                      <a:pt x="335" y="224"/>
                    </a:lnTo>
                    <a:lnTo>
                      <a:pt x="331" y="226"/>
                    </a:lnTo>
                    <a:lnTo>
                      <a:pt x="327" y="232"/>
                    </a:lnTo>
                    <a:lnTo>
                      <a:pt x="323" y="241"/>
                    </a:lnTo>
                    <a:lnTo>
                      <a:pt x="321" y="255"/>
                    </a:lnTo>
                    <a:lnTo>
                      <a:pt x="321" y="262"/>
                    </a:lnTo>
                    <a:lnTo>
                      <a:pt x="323" y="268"/>
                    </a:lnTo>
                    <a:lnTo>
                      <a:pt x="325" y="274"/>
                    </a:lnTo>
                    <a:lnTo>
                      <a:pt x="329" y="278"/>
                    </a:lnTo>
                    <a:lnTo>
                      <a:pt x="333" y="282"/>
                    </a:lnTo>
                    <a:lnTo>
                      <a:pt x="337" y="285"/>
                    </a:lnTo>
                    <a:lnTo>
                      <a:pt x="342" y="285"/>
                    </a:lnTo>
                    <a:lnTo>
                      <a:pt x="348" y="287"/>
                    </a:lnTo>
                    <a:lnTo>
                      <a:pt x="358" y="285"/>
                    </a:lnTo>
                    <a:lnTo>
                      <a:pt x="367" y="282"/>
                    </a:lnTo>
                    <a:lnTo>
                      <a:pt x="367" y="285"/>
                    </a:lnTo>
                    <a:close/>
                    <a:moveTo>
                      <a:pt x="402" y="287"/>
                    </a:moveTo>
                    <a:lnTo>
                      <a:pt x="402" y="289"/>
                    </a:lnTo>
                    <a:lnTo>
                      <a:pt x="375" y="289"/>
                    </a:lnTo>
                    <a:lnTo>
                      <a:pt x="375" y="287"/>
                    </a:lnTo>
                    <a:lnTo>
                      <a:pt x="375" y="287"/>
                    </a:lnTo>
                    <a:lnTo>
                      <a:pt x="379" y="285"/>
                    </a:lnTo>
                    <a:lnTo>
                      <a:pt x="383" y="285"/>
                    </a:lnTo>
                    <a:lnTo>
                      <a:pt x="383" y="284"/>
                    </a:lnTo>
                    <a:lnTo>
                      <a:pt x="383" y="278"/>
                    </a:lnTo>
                    <a:lnTo>
                      <a:pt x="383" y="232"/>
                    </a:lnTo>
                    <a:lnTo>
                      <a:pt x="383" y="228"/>
                    </a:lnTo>
                    <a:lnTo>
                      <a:pt x="383" y="224"/>
                    </a:lnTo>
                    <a:lnTo>
                      <a:pt x="379" y="224"/>
                    </a:lnTo>
                    <a:lnTo>
                      <a:pt x="375" y="224"/>
                    </a:lnTo>
                    <a:lnTo>
                      <a:pt x="375" y="224"/>
                    </a:lnTo>
                    <a:lnTo>
                      <a:pt x="375" y="220"/>
                    </a:lnTo>
                    <a:lnTo>
                      <a:pt x="402" y="220"/>
                    </a:lnTo>
                    <a:lnTo>
                      <a:pt x="402" y="224"/>
                    </a:lnTo>
                    <a:lnTo>
                      <a:pt x="400" y="224"/>
                    </a:lnTo>
                    <a:lnTo>
                      <a:pt x="396" y="224"/>
                    </a:lnTo>
                    <a:lnTo>
                      <a:pt x="394" y="224"/>
                    </a:lnTo>
                    <a:lnTo>
                      <a:pt x="392" y="228"/>
                    </a:lnTo>
                    <a:lnTo>
                      <a:pt x="392" y="232"/>
                    </a:lnTo>
                    <a:lnTo>
                      <a:pt x="392" y="278"/>
                    </a:lnTo>
                    <a:lnTo>
                      <a:pt x="392" y="284"/>
                    </a:lnTo>
                    <a:lnTo>
                      <a:pt x="394" y="285"/>
                    </a:lnTo>
                    <a:lnTo>
                      <a:pt x="396" y="285"/>
                    </a:lnTo>
                    <a:lnTo>
                      <a:pt x="400" y="287"/>
                    </a:lnTo>
                    <a:lnTo>
                      <a:pt x="402" y="287"/>
                    </a:lnTo>
                    <a:close/>
                    <a:moveTo>
                      <a:pt x="456" y="289"/>
                    </a:moveTo>
                    <a:lnTo>
                      <a:pt x="406" y="289"/>
                    </a:lnTo>
                    <a:lnTo>
                      <a:pt x="406" y="287"/>
                    </a:lnTo>
                    <a:lnTo>
                      <a:pt x="406" y="287"/>
                    </a:lnTo>
                    <a:lnTo>
                      <a:pt x="412" y="285"/>
                    </a:lnTo>
                    <a:lnTo>
                      <a:pt x="413" y="285"/>
                    </a:lnTo>
                    <a:lnTo>
                      <a:pt x="413" y="284"/>
                    </a:lnTo>
                    <a:lnTo>
                      <a:pt x="413" y="278"/>
                    </a:lnTo>
                    <a:lnTo>
                      <a:pt x="413" y="232"/>
                    </a:lnTo>
                    <a:lnTo>
                      <a:pt x="413" y="228"/>
                    </a:lnTo>
                    <a:lnTo>
                      <a:pt x="413" y="224"/>
                    </a:lnTo>
                    <a:lnTo>
                      <a:pt x="412" y="224"/>
                    </a:lnTo>
                    <a:lnTo>
                      <a:pt x="406" y="224"/>
                    </a:lnTo>
                    <a:lnTo>
                      <a:pt x="406" y="224"/>
                    </a:lnTo>
                    <a:lnTo>
                      <a:pt x="406" y="220"/>
                    </a:lnTo>
                    <a:lnTo>
                      <a:pt x="454" y="220"/>
                    </a:lnTo>
                    <a:lnTo>
                      <a:pt x="454" y="232"/>
                    </a:lnTo>
                    <a:lnTo>
                      <a:pt x="448" y="232"/>
                    </a:lnTo>
                    <a:lnTo>
                      <a:pt x="448" y="232"/>
                    </a:lnTo>
                    <a:lnTo>
                      <a:pt x="448" y="226"/>
                    </a:lnTo>
                    <a:lnTo>
                      <a:pt x="446" y="224"/>
                    </a:lnTo>
                    <a:lnTo>
                      <a:pt x="444" y="224"/>
                    </a:lnTo>
                    <a:lnTo>
                      <a:pt x="438" y="224"/>
                    </a:lnTo>
                    <a:lnTo>
                      <a:pt x="425" y="224"/>
                    </a:lnTo>
                    <a:lnTo>
                      <a:pt x="425" y="253"/>
                    </a:lnTo>
                    <a:lnTo>
                      <a:pt x="437" y="253"/>
                    </a:lnTo>
                    <a:lnTo>
                      <a:pt x="440" y="251"/>
                    </a:lnTo>
                    <a:lnTo>
                      <a:pt x="442" y="251"/>
                    </a:lnTo>
                    <a:lnTo>
                      <a:pt x="442" y="251"/>
                    </a:lnTo>
                    <a:lnTo>
                      <a:pt x="444" y="247"/>
                    </a:lnTo>
                    <a:lnTo>
                      <a:pt x="444" y="247"/>
                    </a:lnTo>
                    <a:lnTo>
                      <a:pt x="446" y="247"/>
                    </a:lnTo>
                    <a:lnTo>
                      <a:pt x="446" y="261"/>
                    </a:lnTo>
                    <a:lnTo>
                      <a:pt x="444" y="261"/>
                    </a:lnTo>
                    <a:lnTo>
                      <a:pt x="444" y="261"/>
                    </a:lnTo>
                    <a:lnTo>
                      <a:pt x="442" y="259"/>
                    </a:lnTo>
                    <a:lnTo>
                      <a:pt x="442" y="257"/>
                    </a:lnTo>
                    <a:lnTo>
                      <a:pt x="440" y="257"/>
                    </a:lnTo>
                    <a:lnTo>
                      <a:pt x="437" y="255"/>
                    </a:lnTo>
                    <a:lnTo>
                      <a:pt x="425" y="255"/>
                    </a:lnTo>
                    <a:lnTo>
                      <a:pt x="425" y="278"/>
                    </a:lnTo>
                    <a:lnTo>
                      <a:pt x="425" y="282"/>
                    </a:lnTo>
                    <a:lnTo>
                      <a:pt x="425" y="284"/>
                    </a:lnTo>
                    <a:lnTo>
                      <a:pt x="427" y="285"/>
                    </a:lnTo>
                    <a:lnTo>
                      <a:pt x="433" y="285"/>
                    </a:lnTo>
                    <a:lnTo>
                      <a:pt x="440" y="285"/>
                    </a:lnTo>
                    <a:lnTo>
                      <a:pt x="446" y="285"/>
                    </a:lnTo>
                    <a:lnTo>
                      <a:pt x="448" y="285"/>
                    </a:lnTo>
                    <a:lnTo>
                      <a:pt x="450" y="284"/>
                    </a:lnTo>
                    <a:lnTo>
                      <a:pt x="450" y="278"/>
                    </a:lnTo>
                    <a:lnTo>
                      <a:pt x="450" y="278"/>
                    </a:lnTo>
                    <a:lnTo>
                      <a:pt x="456" y="278"/>
                    </a:lnTo>
                    <a:lnTo>
                      <a:pt x="456" y="289"/>
                    </a:lnTo>
                    <a:close/>
                    <a:moveTo>
                      <a:pt x="515" y="291"/>
                    </a:moveTo>
                    <a:lnTo>
                      <a:pt x="473" y="232"/>
                    </a:lnTo>
                    <a:lnTo>
                      <a:pt x="473" y="278"/>
                    </a:lnTo>
                    <a:lnTo>
                      <a:pt x="473" y="284"/>
                    </a:lnTo>
                    <a:lnTo>
                      <a:pt x="475" y="285"/>
                    </a:lnTo>
                    <a:lnTo>
                      <a:pt x="477" y="285"/>
                    </a:lnTo>
                    <a:lnTo>
                      <a:pt x="481" y="287"/>
                    </a:lnTo>
                    <a:lnTo>
                      <a:pt x="483" y="287"/>
                    </a:lnTo>
                    <a:lnTo>
                      <a:pt x="483" y="289"/>
                    </a:lnTo>
                    <a:lnTo>
                      <a:pt x="460" y="289"/>
                    </a:lnTo>
                    <a:lnTo>
                      <a:pt x="460" y="287"/>
                    </a:lnTo>
                    <a:lnTo>
                      <a:pt x="462" y="287"/>
                    </a:lnTo>
                    <a:lnTo>
                      <a:pt x="465" y="285"/>
                    </a:lnTo>
                    <a:lnTo>
                      <a:pt x="467" y="285"/>
                    </a:lnTo>
                    <a:lnTo>
                      <a:pt x="469" y="284"/>
                    </a:lnTo>
                    <a:lnTo>
                      <a:pt x="469" y="278"/>
                    </a:lnTo>
                    <a:lnTo>
                      <a:pt x="469" y="232"/>
                    </a:lnTo>
                    <a:lnTo>
                      <a:pt x="469" y="228"/>
                    </a:lnTo>
                    <a:lnTo>
                      <a:pt x="467" y="224"/>
                    </a:lnTo>
                    <a:lnTo>
                      <a:pt x="465" y="224"/>
                    </a:lnTo>
                    <a:lnTo>
                      <a:pt x="462" y="224"/>
                    </a:lnTo>
                    <a:lnTo>
                      <a:pt x="460" y="224"/>
                    </a:lnTo>
                    <a:lnTo>
                      <a:pt x="460" y="220"/>
                    </a:lnTo>
                    <a:lnTo>
                      <a:pt x="475" y="220"/>
                    </a:lnTo>
                    <a:lnTo>
                      <a:pt x="515" y="274"/>
                    </a:lnTo>
                    <a:lnTo>
                      <a:pt x="515" y="232"/>
                    </a:lnTo>
                    <a:lnTo>
                      <a:pt x="513" y="228"/>
                    </a:lnTo>
                    <a:lnTo>
                      <a:pt x="513" y="224"/>
                    </a:lnTo>
                    <a:lnTo>
                      <a:pt x="512" y="224"/>
                    </a:lnTo>
                    <a:lnTo>
                      <a:pt x="506" y="224"/>
                    </a:lnTo>
                    <a:lnTo>
                      <a:pt x="506" y="224"/>
                    </a:lnTo>
                    <a:lnTo>
                      <a:pt x="506" y="220"/>
                    </a:lnTo>
                    <a:lnTo>
                      <a:pt x="527" y="220"/>
                    </a:lnTo>
                    <a:lnTo>
                      <a:pt x="527" y="224"/>
                    </a:lnTo>
                    <a:lnTo>
                      <a:pt x="527" y="224"/>
                    </a:lnTo>
                    <a:lnTo>
                      <a:pt x="521" y="224"/>
                    </a:lnTo>
                    <a:lnTo>
                      <a:pt x="519" y="224"/>
                    </a:lnTo>
                    <a:lnTo>
                      <a:pt x="519" y="228"/>
                    </a:lnTo>
                    <a:lnTo>
                      <a:pt x="519" y="232"/>
                    </a:lnTo>
                    <a:lnTo>
                      <a:pt x="519" y="291"/>
                    </a:lnTo>
                    <a:lnTo>
                      <a:pt x="515" y="291"/>
                    </a:lnTo>
                    <a:close/>
                    <a:moveTo>
                      <a:pt x="592" y="285"/>
                    </a:moveTo>
                    <a:lnTo>
                      <a:pt x="581" y="289"/>
                    </a:lnTo>
                    <a:lnTo>
                      <a:pt x="569" y="291"/>
                    </a:lnTo>
                    <a:lnTo>
                      <a:pt x="561" y="291"/>
                    </a:lnTo>
                    <a:lnTo>
                      <a:pt x="556" y="289"/>
                    </a:lnTo>
                    <a:lnTo>
                      <a:pt x="550" y="285"/>
                    </a:lnTo>
                    <a:lnTo>
                      <a:pt x="544" y="282"/>
                    </a:lnTo>
                    <a:lnTo>
                      <a:pt x="540" y="276"/>
                    </a:lnTo>
                    <a:lnTo>
                      <a:pt x="538" y="270"/>
                    </a:lnTo>
                    <a:lnTo>
                      <a:pt x="536" y="262"/>
                    </a:lnTo>
                    <a:lnTo>
                      <a:pt x="535" y="255"/>
                    </a:lnTo>
                    <a:lnTo>
                      <a:pt x="536" y="247"/>
                    </a:lnTo>
                    <a:lnTo>
                      <a:pt x="536" y="239"/>
                    </a:lnTo>
                    <a:lnTo>
                      <a:pt x="540" y="234"/>
                    </a:lnTo>
                    <a:lnTo>
                      <a:pt x="544" y="228"/>
                    </a:lnTo>
                    <a:lnTo>
                      <a:pt x="548" y="224"/>
                    </a:lnTo>
                    <a:lnTo>
                      <a:pt x="554" y="220"/>
                    </a:lnTo>
                    <a:lnTo>
                      <a:pt x="561" y="220"/>
                    </a:lnTo>
                    <a:lnTo>
                      <a:pt x="569" y="218"/>
                    </a:lnTo>
                    <a:lnTo>
                      <a:pt x="579" y="220"/>
                    </a:lnTo>
                    <a:lnTo>
                      <a:pt x="590" y="222"/>
                    </a:lnTo>
                    <a:lnTo>
                      <a:pt x="590" y="236"/>
                    </a:lnTo>
                    <a:lnTo>
                      <a:pt x="585" y="236"/>
                    </a:lnTo>
                    <a:lnTo>
                      <a:pt x="585" y="234"/>
                    </a:lnTo>
                    <a:lnTo>
                      <a:pt x="585" y="234"/>
                    </a:lnTo>
                    <a:lnTo>
                      <a:pt x="585" y="232"/>
                    </a:lnTo>
                    <a:lnTo>
                      <a:pt x="583" y="228"/>
                    </a:lnTo>
                    <a:lnTo>
                      <a:pt x="581" y="224"/>
                    </a:lnTo>
                    <a:lnTo>
                      <a:pt x="575" y="222"/>
                    </a:lnTo>
                    <a:lnTo>
                      <a:pt x="569" y="222"/>
                    </a:lnTo>
                    <a:lnTo>
                      <a:pt x="563" y="222"/>
                    </a:lnTo>
                    <a:lnTo>
                      <a:pt x="560" y="224"/>
                    </a:lnTo>
                    <a:lnTo>
                      <a:pt x="556" y="226"/>
                    </a:lnTo>
                    <a:lnTo>
                      <a:pt x="552" y="232"/>
                    </a:lnTo>
                    <a:lnTo>
                      <a:pt x="546" y="241"/>
                    </a:lnTo>
                    <a:lnTo>
                      <a:pt x="546" y="255"/>
                    </a:lnTo>
                    <a:lnTo>
                      <a:pt x="546" y="262"/>
                    </a:lnTo>
                    <a:lnTo>
                      <a:pt x="548" y="268"/>
                    </a:lnTo>
                    <a:lnTo>
                      <a:pt x="550" y="274"/>
                    </a:lnTo>
                    <a:lnTo>
                      <a:pt x="552" y="278"/>
                    </a:lnTo>
                    <a:lnTo>
                      <a:pt x="558" y="282"/>
                    </a:lnTo>
                    <a:lnTo>
                      <a:pt x="561" y="285"/>
                    </a:lnTo>
                    <a:lnTo>
                      <a:pt x="567" y="285"/>
                    </a:lnTo>
                    <a:lnTo>
                      <a:pt x="573" y="287"/>
                    </a:lnTo>
                    <a:lnTo>
                      <a:pt x="583" y="285"/>
                    </a:lnTo>
                    <a:lnTo>
                      <a:pt x="592" y="282"/>
                    </a:lnTo>
                    <a:lnTo>
                      <a:pt x="592" y="285"/>
                    </a:lnTo>
                    <a:close/>
                    <a:moveTo>
                      <a:pt x="627" y="287"/>
                    </a:moveTo>
                    <a:lnTo>
                      <a:pt x="627" y="289"/>
                    </a:lnTo>
                    <a:lnTo>
                      <a:pt x="600" y="289"/>
                    </a:lnTo>
                    <a:lnTo>
                      <a:pt x="600" y="287"/>
                    </a:lnTo>
                    <a:lnTo>
                      <a:pt x="600" y="287"/>
                    </a:lnTo>
                    <a:lnTo>
                      <a:pt x="604" y="285"/>
                    </a:lnTo>
                    <a:lnTo>
                      <a:pt x="606" y="285"/>
                    </a:lnTo>
                    <a:lnTo>
                      <a:pt x="608" y="284"/>
                    </a:lnTo>
                    <a:lnTo>
                      <a:pt x="608" y="278"/>
                    </a:lnTo>
                    <a:lnTo>
                      <a:pt x="608" y="232"/>
                    </a:lnTo>
                    <a:lnTo>
                      <a:pt x="608" y="228"/>
                    </a:lnTo>
                    <a:lnTo>
                      <a:pt x="606" y="224"/>
                    </a:lnTo>
                    <a:lnTo>
                      <a:pt x="604" y="224"/>
                    </a:lnTo>
                    <a:lnTo>
                      <a:pt x="600" y="224"/>
                    </a:lnTo>
                    <a:lnTo>
                      <a:pt x="600" y="224"/>
                    </a:lnTo>
                    <a:lnTo>
                      <a:pt x="600" y="220"/>
                    </a:lnTo>
                    <a:lnTo>
                      <a:pt x="627" y="220"/>
                    </a:lnTo>
                    <a:lnTo>
                      <a:pt x="627" y="224"/>
                    </a:lnTo>
                    <a:lnTo>
                      <a:pt x="625" y="224"/>
                    </a:lnTo>
                    <a:lnTo>
                      <a:pt x="621" y="224"/>
                    </a:lnTo>
                    <a:lnTo>
                      <a:pt x="619" y="224"/>
                    </a:lnTo>
                    <a:lnTo>
                      <a:pt x="617" y="228"/>
                    </a:lnTo>
                    <a:lnTo>
                      <a:pt x="617" y="232"/>
                    </a:lnTo>
                    <a:lnTo>
                      <a:pt x="617" y="278"/>
                    </a:lnTo>
                    <a:lnTo>
                      <a:pt x="617" y="284"/>
                    </a:lnTo>
                    <a:lnTo>
                      <a:pt x="619" y="285"/>
                    </a:lnTo>
                    <a:lnTo>
                      <a:pt x="621" y="285"/>
                    </a:lnTo>
                    <a:lnTo>
                      <a:pt x="625" y="287"/>
                    </a:lnTo>
                    <a:lnTo>
                      <a:pt x="627" y="287"/>
                    </a:lnTo>
                    <a:close/>
                    <a:moveTo>
                      <a:pt x="646" y="268"/>
                    </a:moveTo>
                    <a:lnTo>
                      <a:pt x="642" y="278"/>
                    </a:lnTo>
                    <a:lnTo>
                      <a:pt x="640" y="282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6" y="287"/>
                    </a:lnTo>
                    <a:lnTo>
                      <a:pt x="646" y="287"/>
                    </a:lnTo>
                    <a:lnTo>
                      <a:pt x="646" y="289"/>
                    </a:lnTo>
                    <a:lnTo>
                      <a:pt x="629" y="289"/>
                    </a:lnTo>
                    <a:lnTo>
                      <a:pt x="629" y="287"/>
                    </a:lnTo>
                    <a:lnTo>
                      <a:pt x="629" y="287"/>
                    </a:lnTo>
                    <a:lnTo>
                      <a:pt x="633" y="287"/>
                    </a:lnTo>
                    <a:lnTo>
                      <a:pt x="635" y="285"/>
                    </a:lnTo>
                    <a:lnTo>
                      <a:pt x="636" y="284"/>
                    </a:lnTo>
                    <a:lnTo>
                      <a:pt x="638" y="278"/>
                    </a:lnTo>
                    <a:lnTo>
                      <a:pt x="663" y="220"/>
                    </a:lnTo>
                    <a:lnTo>
                      <a:pt x="665" y="220"/>
                    </a:lnTo>
                    <a:lnTo>
                      <a:pt x="690" y="278"/>
                    </a:lnTo>
                    <a:lnTo>
                      <a:pt x="692" y="284"/>
                    </a:lnTo>
                    <a:lnTo>
                      <a:pt x="694" y="285"/>
                    </a:lnTo>
                    <a:lnTo>
                      <a:pt x="696" y="285"/>
                    </a:lnTo>
                    <a:lnTo>
                      <a:pt x="698" y="287"/>
                    </a:lnTo>
                    <a:lnTo>
                      <a:pt x="700" y="287"/>
                    </a:lnTo>
                    <a:lnTo>
                      <a:pt x="700" y="289"/>
                    </a:lnTo>
                    <a:lnTo>
                      <a:pt x="675" y="289"/>
                    </a:lnTo>
                    <a:lnTo>
                      <a:pt x="675" y="287"/>
                    </a:lnTo>
                    <a:lnTo>
                      <a:pt x="675" y="287"/>
                    </a:lnTo>
                    <a:lnTo>
                      <a:pt x="681" y="287"/>
                    </a:lnTo>
                    <a:lnTo>
                      <a:pt x="681" y="285"/>
                    </a:lnTo>
                    <a:lnTo>
                      <a:pt x="681" y="282"/>
                    </a:lnTo>
                    <a:lnTo>
                      <a:pt x="679" y="278"/>
                    </a:lnTo>
                    <a:lnTo>
                      <a:pt x="675" y="268"/>
                    </a:lnTo>
                    <a:lnTo>
                      <a:pt x="646" y="268"/>
                    </a:lnTo>
                    <a:close/>
                    <a:moveTo>
                      <a:pt x="648" y="264"/>
                    </a:moveTo>
                    <a:lnTo>
                      <a:pt x="675" y="264"/>
                    </a:lnTo>
                    <a:lnTo>
                      <a:pt x="661" y="234"/>
                    </a:lnTo>
                    <a:lnTo>
                      <a:pt x="648" y="264"/>
                    </a:lnTo>
                    <a:close/>
                    <a:moveTo>
                      <a:pt x="706" y="289"/>
                    </a:moveTo>
                    <a:lnTo>
                      <a:pt x="706" y="276"/>
                    </a:lnTo>
                    <a:lnTo>
                      <a:pt x="710" y="276"/>
                    </a:lnTo>
                    <a:lnTo>
                      <a:pt x="710" y="276"/>
                    </a:lnTo>
                    <a:lnTo>
                      <a:pt x="711" y="278"/>
                    </a:lnTo>
                    <a:lnTo>
                      <a:pt x="711" y="280"/>
                    </a:lnTo>
                    <a:lnTo>
                      <a:pt x="711" y="284"/>
                    </a:lnTo>
                    <a:lnTo>
                      <a:pt x="713" y="285"/>
                    </a:lnTo>
                    <a:lnTo>
                      <a:pt x="719" y="287"/>
                    </a:lnTo>
                    <a:lnTo>
                      <a:pt x="725" y="287"/>
                    </a:lnTo>
                    <a:lnTo>
                      <a:pt x="731" y="287"/>
                    </a:lnTo>
                    <a:lnTo>
                      <a:pt x="735" y="285"/>
                    </a:lnTo>
                    <a:lnTo>
                      <a:pt x="736" y="280"/>
                    </a:lnTo>
                    <a:lnTo>
                      <a:pt x="738" y="274"/>
                    </a:lnTo>
                    <a:lnTo>
                      <a:pt x="736" y="270"/>
                    </a:lnTo>
                    <a:lnTo>
                      <a:pt x="736" y="266"/>
                    </a:lnTo>
                    <a:lnTo>
                      <a:pt x="733" y="262"/>
                    </a:lnTo>
                    <a:lnTo>
                      <a:pt x="727" y="261"/>
                    </a:lnTo>
                    <a:lnTo>
                      <a:pt x="721" y="257"/>
                    </a:lnTo>
                    <a:lnTo>
                      <a:pt x="715" y="253"/>
                    </a:lnTo>
                    <a:lnTo>
                      <a:pt x="710" y="247"/>
                    </a:lnTo>
                    <a:lnTo>
                      <a:pt x="708" y="243"/>
                    </a:lnTo>
                    <a:lnTo>
                      <a:pt x="706" y="238"/>
                    </a:lnTo>
                    <a:lnTo>
                      <a:pt x="708" y="230"/>
                    </a:lnTo>
                    <a:lnTo>
                      <a:pt x="711" y="224"/>
                    </a:lnTo>
                    <a:lnTo>
                      <a:pt x="719" y="220"/>
                    </a:lnTo>
                    <a:lnTo>
                      <a:pt x="727" y="218"/>
                    </a:lnTo>
                    <a:lnTo>
                      <a:pt x="731" y="218"/>
                    </a:lnTo>
                    <a:lnTo>
                      <a:pt x="735" y="220"/>
                    </a:lnTo>
                    <a:lnTo>
                      <a:pt x="738" y="220"/>
                    </a:lnTo>
                    <a:lnTo>
                      <a:pt x="744" y="222"/>
                    </a:lnTo>
                    <a:lnTo>
                      <a:pt x="744" y="234"/>
                    </a:lnTo>
                    <a:lnTo>
                      <a:pt x="738" y="234"/>
                    </a:lnTo>
                    <a:lnTo>
                      <a:pt x="738" y="234"/>
                    </a:lnTo>
                    <a:lnTo>
                      <a:pt x="738" y="232"/>
                    </a:lnTo>
                    <a:lnTo>
                      <a:pt x="738" y="230"/>
                    </a:lnTo>
                    <a:lnTo>
                      <a:pt x="738" y="226"/>
                    </a:lnTo>
                    <a:lnTo>
                      <a:pt x="736" y="224"/>
                    </a:lnTo>
                    <a:lnTo>
                      <a:pt x="733" y="222"/>
                    </a:lnTo>
                    <a:lnTo>
                      <a:pt x="727" y="222"/>
                    </a:lnTo>
                    <a:lnTo>
                      <a:pt x="723" y="222"/>
                    </a:lnTo>
                    <a:lnTo>
                      <a:pt x="719" y="226"/>
                    </a:lnTo>
                    <a:lnTo>
                      <a:pt x="715" y="230"/>
                    </a:lnTo>
                    <a:lnTo>
                      <a:pt x="715" y="234"/>
                    </a:lnTo>
                    <a:lnTo>
                      <a:pt x="715" y="238"/>
                    </a:lnTo>
                    <a:lnTo>
                      <a:pt x="717" y="241"/>
                    </a:lnTo>
                    <a:lnTo>
                      <a:pt x="721" y="245"/>
                    </a:lnTo>
                    <a:lnTo>
                      <a:pt x="725" y="247"/>
                    </a:lnTo>
                    <a:lnTo>
                      <a:pt x="731" y="251"/>
                    </a:lnTo>
                    <a:lnTo>
                      <a:pt x="738" y="257"/>
                    </a:lnTo>
                    <a:lnTo>
                      <a:pt x="744" y="261"/>
                    </a:lnTo>
                    <a:lnTo>
                      <a:pt x="746" y="266"/>
                    </a:lnTo>
                    <a:lnTo>
                      <a:pt x="748" y="272"/>
                    </a:lnTo>
                    <a:lnTo>
                      <a:pt x="746" y="280"/>
                    </a:lnTo>
                    <a:lnTo>
                      <a:pt x="740" y="285"/>
                    </a:lnTo>
                    <a:lnTo>
                      <a:pt x="735" y="289"/>
                    </a:lnTo>
                    <a:lnTo>
                      <a:pt x="725" y="291"/>
                    </a:lnTo>
                    <a:lnTo>
                      <a:pt x="719" y="291"/>
                    </a:lnTo>
                    <a:lnTo>
                      <a:pt x="715" y="291"/>
                    </a:lnTo>
                    <a:lnTo>
                      <a:pt x="710" y="289"/>
                    </a:lnTo>
                    <a:lnTo>
                      <a:pt x="706" y="289"/>
                    </a:lnTo>
                    <a:close/>
                    <a:moveTo>
                      <a:pt x="227" y="399"/>
                    </a:moveTo>
                    <a:lnTo>
                      <a:pt x="240" y="404"/>
                    </a:lnTo>
                    <a:lnTo>
                      <a:pt x="262" y="406"/>
                    </a:lnTo>
                    <a:lnTo>
                      <a:pt x="250" y="412"/>
                    </a:lnTo>
                    <a:lnTo>
                      <a:pt x="237" y="408"/>
                    </a:lnTo>
                    <a:lnTo>
                      <a:pt x="223" y="401"/>
                    </a:lnTo>
                    <a:lnTo>
                      <a:pt x="219" y="401"/>
                    </a:lnTo>
                    <a:lnTo>
                      <a:pt x="215" y="401"/>
                    </a:lnTo>
                    <a:lnTo>
                      <a:pt x="208" y="401"/>
                    </a:lnTo>
                    <a:lnTo>
                      <a:pt x="202" y="399"/>
                    </a:lnTo>
                    <a:lnTo>
                      <a:pt x="196" y="395"/>
                    </a:lnTo>
                    <a:lnTo>
                      <a:pt x="192" y="391"/>
                    </a:lnTo>
                    <a:lnTo>
                      <a:pt x="189" y="385"/>
                    </a:lnTo>
                    <a:lnTo>
                      <a:pt x="185" y="379"/>
                    </a:lnTo>
                    <a:lnTo>
                      <a:pt x="183" y="372"/>
                    </a:lnTo>
                    <a:lnTo>
                      <a:pt x="183" y="364"/>
                    </a:lnTo>
                    <a:lnTo>
                      <a:pt x="183" y="356"/>
                    </a:lnTo>
                    <a:lnTo>
                      <a:pt x="185" y="349"/>
                    </a:lnTo>
                    <a:lnTo>
                      <a:pt x="189" y="343"/>
                    </a:lnTo>
                    <a:lnTo>
                      <a:pt x="192" y="337"/>
                    </a:lnTo>
                    <a:lnTo>
                      <a:pt x="196" y="333"/>
                    </a:lnTo>
                    <a:lnTo>
                      <a:pt x="202" y="330"/>
                    </a:lnTo>
                    <a:lnTo>
                      <a:pt x="208" y="328"/>
                    </a:lnTo>
                    <a:lnTo>
                      <a:pt x="215" y="328"/>
                    </a:lnTo>
                    <a:lnTo>
                      <a:pt x="223" y="328"/>
                    </a:lnTo>
                    <a:lnTo>
                      <a:pt x="229" y="330"/>
                    </a:lnTo>
                    <a:lnTo>
                      <a:pt x="235" y="333"/>
                    </a:lnTo>
                    <a:lnTo>
                      <a:pt x="239" y="337"/>
                    </a:lnTo>
                    <a:lnTo>
                      <a:pt x="242" y="343"/>
                    </a:lnTo>
                    <a:lnTo>
                      <a:pt x="246" y="349"/>
                    </a:lnTo>
                    <a:lnTo>
                      <a:pt x="248" y="356"/>
                    </a:lnTo>
                    <a:lnTo>
                      <a:pt x="248" y="364"/>
                    </a:lnTo>
                    <a:lnTo>
                      <a:pt x="246" y="376"/>
                    </a:lnTo>
                    <a:lnTo>
                      <a:pt x="242" y="387"/>
                    </a:lnTo>
                    <a:lnTo>
                      <a:pt x="237" y="395"/>
                    </a:lnTo>
                    <a:lnTo>
                      <a:pt x="227" y="399"/>
                    </a:lnTo>
                    <a:close/>
                    <a:moveTo>
                      <a:pt x="239" y="364"/>
                    </a:moveTo>
                    <a:lnTo>
                      <a:pt x="237" y="351"/>
                    </a:lnTo>
                    <a:lnTo>
                      <a:pt x="233" y="339"/>
                    </a:lnTo>
                    <a:lnTo>
                      <a:pt x="229" y="335"/>
                    </a:lnTo>
                    <a:lnTo>
                      <a:pt x="225" y="333"/>
                    </a:lnTo>
                    <a:lnTo>
                      <a:pt x="221" y="332"/>
                    </a:lnTo>
                    <a:lnTo>
                      <a:pt x="215" y="332"/>
                    </a:lnTo>
                    <a:lnTo>
                      <a:pt x="212" y="332"/>
                    </a:lnTo>
                    <a:lnTo>
                      <a:pt x="206" y="333"/>
                    </a:lnTo>
                    <a:lnTo>
                      <a:pt x="202" y="335"/>
                    </a:lnTo>
                    <a:lnTo>
                      <a:pt x="200" y="339"/>
                    </a:lnTo>
                    <a:lnTo>
                      <a:pt x="194" y="351"/>
                    </a:lnTo>
                    <a:lnTo>
                      <a:pt x="194" y="364"/>
                    </a:lnTo>
                    <a:lnTo>
                      <a:pt x="194" y="378"/>
                    </a:lnTo>
                    <a:lnTo>
                      <a:pt x="200" y="389"/>
                    </a:lnTo>
                    <a:lnTo>
                      <a:pt x="202" y="393"/>
                    </a:lnTo>
                    <a:lnTo>
                      <a:pt x="206" y="395"/>
                    </a:lnTo>
                    <a:lnTo>
                      <a:pt x="210" y="397"/>
                    </a:lnTo>
                    <a:lnTo>
                      <a:pt x="215" y="397"/>
                    </a:lnTo>
                    <a:lnTo>
                      <a:pt x="221" y="397"/>
                    </a:lnTo>
                    <a:lnTo>
                      <a:pt x="225" y="395"/>
                    </a:lnTo>
                    <a:lnTo>
                      <a:pt x="229" y="393"/>
                    </a:lnTo>
                    <a:lnTo>
                      <a:pt x="233" y="389"/>
                    </a:lnTo>
                    <a:lnTo>
                      <a:pt x="237" y="378"/>
                    </a:lnTo>
                    <a:lnTo>
                      <a:pt x="239" y="364"/>
                    </a:lnTo>
                    <a:close/>
                    <a:moveTo>
                      <a:pt x="254" y="333"/>
                    </a:moveTo>
                    <a:lnTo>
                      <a:pt x="254" y="330"/>
                    </a:lnTo>
                    <a:lnTo>
                      <a:pt x="281" y="330"/>
                    </a:lnTo>
                    <a:lnTo>
                      <a:pt x="281" y="333"/>
                    </a:lnTo>
                    <a:lnTo>
                      <a:pt x="281" y="333"/>
                    </a:lnTo>
                    <a:lnTo>
                      <a:pt x="275" y="333"/>
                    </a:lnTo>
                    <a:lnTo>
                      <a:pt x="273" y="333"/>
                    </a:lnTo>
                    <a:lnTo>
                      <a:pt x="273" y="337"/>
                    </a:lnTo>
                    <a:lnTo>
                      <a:pt x="273" y="341"/>
                    </a:lnTo>
                    <a:lnTo>
                      <a:pt x="273" y="372"/>
                    </a:lnTo>
                    <a:lnTo>
                      <a:pt x="273" y="379"/>
                    </a:lnTo>
                    <a:lnTo>
                      <a:pt x="273" y="385"/>
                    </a:lnTo>
                    <a:lnTo>
                      <a:pt x="273" y="389"/>
                    </a:lnTo>
                    <a:lnTo>
                      <a:pt x="275" y="391"/>
                    </a:lnTo>
                    <a:lnTo>
                      <a:pt x="281" y="397"/>
                    </a:lnTo>
                    <a:lnTo>
                      <a:pt x="289" y="397"/>
                    </a:lnTo>
                    <a:lnTo>
                      <a:pt x="296" y="397"/>
                    </a:lnTo>
                    <a:lnTo>
                      <a:pt x="302" y="393"/>
                    </a:lnTo>
                    <a:lnTo>
                      <a:pt x="306" y="389"/>
                    </a:lnTo>
                    <a:lnTo>
                      <a:pt x="306" y="385"/>
                    </a:lnTo>
                    <a:lnTo>
                      <a:pt x="308" y="381"/>
                    </a:lnTo>
                    <a:lnTo>
                      <a:pt x="308" y="374"/>
                    </a:lnTo>
                    <a:lnTo>
                      <a:pt x="308" y="341"/>
                    </a:lnTo>
                    <a:lnTo>
                      <a:pt x="308" y="337"/>
                    </a:lnTo>
                    <a:lnTo>
                      <a:pt x="306" y="333"/>
                    </a:lnTo>
                    <a:lnTo>
                      <a:pt x="304" y="333"/>
                    </a:lnTo>
                    <a:lnTo>
                      <a:pt x="300" y="333"/>
                    </a:lnTo>
                    <a:lnTo>
                      <a:pt x="298" y="333"/>
                    </a:lnTo>
                    <a:lnTo>
                      <a:pt x="298" y="330"/>
                    </a:lnTo>
                    <a:lnTo>
                      <a:pt x="321" y="330"/>
                    </a:lnTo>
                    <a:lnTo>
                      <a:pt x="321" y="333"/>
                    </a:lnTo>
                    <a:lnTo>
                      <a:pt x="319" y="333"/>
                    </a:lnTo>
                    <a:lnTo>
                      <a:pt x="315" y="333"/>
                    </a:lnTo>
                    <a:lnTo>
                      <a:pt x="313" y="333"/>
                    </a:lnTo>
                    <a:lnTo>
                      <a:pt x="313" y="337"/>
                    </a:lnTo>
                    <a:lnTo>
                      <a:pt x="312" y="341"/>
                    </a:lnTo>
                    <a:lnTo>
                      <a:pt x="312" y="372"/>
                    </a:lnTo>
                    <a:lnTo>
                      <a:pt x="312" y="379"/>
                    </a:lnTo>
                    <a:lnTo>
                      <a:pt x="312" y="385"/>
                    </a:lnTo>
                    <a:lnTo>
                      <a:pt x="310" y="389"/>
                    </a:lnTo>
                    <a:lnTo>
                      <a:pt x="308" y="393"/>
                    </a:lnTo>
                    <a:lnTo>
                      <a:pt x="304" y="397"/>
                    </a:lnTo>
                    <a:lnTo>
                      <a:pt x="300" y="399"/>
                    </a:lnTo>
                    <a:lnTo>
                      <a:pt x="294" y="401"/>
                    </a:lnTo>
                    <a:lnTo>
                      <a:pt x="289" y="401"/>
                    </a:lnTo>
                    <a:lnTo>
                      <a:pt x="283" y="401"/>
                    </a:lnTo>
                    <a:lnTo>
                      <a:pt x="277" y="399"/>
                    </a:lnTo>
                    <a:lnTo>
                      <a:pt x="273" y="397"/>
                    </a:lnTo>
                    <a:lnTo>
                      <a:pt x="269" y="393"/>
                    </a:lnTo>
                    <a:lnTo>
                      <a:pt x="265" y="389"/>
                    </a:lnTo>
                    <a:lnTo>
                      <a:pt x="264" y="385"/>
                    </a:lnTo>
                    <a:lnTo>
                      <a:pt x="264" y="379"/>
                    </a:lnTo>
                    <a:lnTo>
                      <a:pt x="262" y="374"/>
                    </a:lnTo>
                    <a:lnTo>
                      <a:pt x="262" y="341"/>
                    </a:lnTo>
                    <a:lnTo>
                      <a:pt x="262" y="337"/>
                    </a:lnTo>
                    <a:lnTo>
                      <a:pt x="262" y="333"/>
                    </a:lnTo>
                    <a:lnTo>
                      <a:pt x="260" y="333"/>
                    </a:lnTo>
                    <a:lnTo>
                      <a:pt x="254" y="333"/>
                    </a:lnTo>
                    <a:lnTo>
                      <a:pt x="254" y="333"/>
                    </a:lnTo>
                    <a:close/>
                    <a:moveTo>
                      <a:pt x="352" y="397"/>
                    </a:moveTo>
                    <a:lnTo>
                      <a:pt x="352" y="399"/>
                    </a:lnTo>
                    <a:lnTo>
                      <a:pt x="323" y="399"/>
                    </a:lnTo>
                    <a:lnTo>
                      <a:pt x="323" y="397"/>
                    </a:lnTo>
                    <a:lnTo>
                      <a:pt x="325" y="397"/>
                    </a:lnTo>
                    <a:lnTo>
                      <a:pt x="329" y="395"/>
                    </a:lnTo>
                    <a:lnTo>
                      <a:pt x="331" y="395"/>
                    </a:lnTo>
                    <a:lnTo>
                      <a:pt x="333" y="393"/>
                    </a:lnTo>
                    <a:lnTo>
                      <a:pt x="333" y="387"/>
                    </a:lnTo>
                    <a:lnTo>
                      <a:pt x="333" y="341"/>
                    </a:lnTo>
                    <a:lnTo>
                      <a:pt x="333" y="337"/>
                    </a:lnTo>
                    <a:lnTo>
                      <a:pt x="331" y="333"/>
                    </a:lnTo>
                    <a:lnTo>
                      <a:pt x="329" y="333"/>
                    </a:lnTo>
                    <a:lnTo>
                      <a:pt x="325" y="333"/>
                    </a:lnTo>
                    <a:lnTo>
                      <a:pt x="323" y="333"/>
                    </a:lnTo>
                    <a:lnTo>
                      <a:pt x="323" y="330"/>
                    </a:lnTo>
                    <a:lnTo>
                      <a:pt x="352" y="330"/>
                    </a:lnTo>
                    <a:lnTo>
                      <a:pt x="352" y="333"/>
                    </a:lnTo>
                    <a:lnTo>
                      <a:pt x="350" y="333"/>
                    </a:lnTo>
                    <a:lnTo>
                      <a:pt x="346" y="333"/>
                    </a:lnTo>
                    <a:lnTo>
                      <a:pt x="344" y="333"/>
                    </a:lnTo>
                    <a:lnTo>
                      <a:pt x="342" y="337"/>
                    </a:lnTo>
                    <a:lnTo>
                      <a:pt x="342" y="341"/>
                    </a:lnTo>
                    <a:lnTo>
                      <a:pt x="342" y="387"/>
                    </a:lnTo>
                    <a:lnTo>
                      <a:pt x="342" y="393"/>
                    </a:lnTo>
                    <a:lnTo>
                      <a:pt x="344" y="395"/>
                    </a:lnTo>
                    <a:lnTo>
                      <a:pt x="346" y="395"/>
                    </a:lnTo>
                    <a:lnTo>
                      <a:pt x="350" y="397"/>
                    </a:lnTo>
                    <a:lnTo>
                      <a:pt x="352" y="397"/>
                    </a:lnTo>
                    <a:close/>
                    <a:moveTo>
                      <a:pt x="340" y="310"/>
                    </a:moveTo>
                    <a:lnTo>
                      <a:pt x="350" y="310"/>
                    </a:lnTo>
                    <a:lnTo>
                      <a:pt x="335" y="324"/>
                    </a:lnTo>
                    <a:lnTo>
                      <a:pt x="331" y="324"/>
                    </a:lnTo>
                    <a:lnTo>
                      <a:pt x="340" y="310"/>
                    </a:lnTo>
                    <a:close/>
                    <a:moveTo>
                      <a:pt x="356" y="333"/>
                    </a:moveTo>
                    <a:lnTo>
                      <a:pt x="356" y="330"/>
                    </a:lnTo>
                    <a:lnTo>
                      <a:pt x="375" y="330"/>
                    </a:lnTo>
                    <a:lnTo>
                      <a:pt x="396" y="379"/>
                    </a:lnTo>
                    <a:lnTo>
                      <a:pt x="415" y="330"/>
                    </a:lnTo>
                    <a:lnTo>
                      <a:pt x="435" y="330"/>
                    </a:lnTo>
                    <a:lnTo>
                      <a:pt x="435" y="333"/>
                    </a:lnTo>
                    <a:lnTo>
                      <a:pt x="433" y="333"/>
                    </a:lnTo>
                    <a:lnTo>
                      <a:pt x="429" y="333"/>
                    </a:lnTo>
                    <a:lnTo>
                      <a:pt x="427" y="333"/>
                    </a:lnTo>
                    <a:lnTo>
                      <a:pt x="425" y="337"/>
                    </a:lnTo>
                    <a:lnTo>
                      <a:pt x="425" y="341"/>
                    </a:lnTo>
                    <a:lnTo>
                      <a:pt x="425" y="387"/>
                    </a:lnTo>
                    <a:lnTo>
                      <a:pt x="425" y="393"/>
                    </a:lnTo>
                    <a:lnTo>
                      <a:pt x="427" y="395"/>
                    </a:lnTo>
                    <a:lnTo>
                      <a:pt x="429" y="395"/>
                    </a:lnTo>
                    <a:lnTo>
                      <a:pt x="433" y="397"/>
                    </a:lnTo>
                    <a:lnTo>
                      <a:pt x="435" y="397"/>
                    </a:lnTo>
                    <a:lnTo>
                      <a:pt x="435" y="399"/>
                    </a:lnTo>
                    <a:lnTo>
                      <a:pt x="408" y="399"/>
                    </a:lnTo>
                    <a:lnTo>
                      <a:pt x="408" y="397"/>
                    </a:lnTo>
                    <a:lnTo>
                      <a:pt x="408" y="397"/>
                    </a:lnTo>
                    <a:lnTo>
                      <a:pt x="413" y="395"/>
                    </a:lnTo>
                    <a:lnTo>
                      <a:pt x="415" y="395"/>
                    </a:lnTo>
                    <a:lnTo>
                      <a:pt x="415" y="393"/>
                    </a:lnTo>
                    <a:lnTo>
                      <a:pt x="415" y="387"/>
                    </a:lnTo>
                    <a:lnTo>
                      <a:pt x="415" y="339"/>
                    </a:lnTo>
                    <a:lnTo>
                      <a:pt x="394" y="393"/>
                    </a:lnTo>
                    <a:lnTo>
                      <a:pt x="390" y="393"/>
                    </a:lnTo>
                    <a:lnTo>
                      <a:pt x="369" y="339"/>
                    </a:lnTo>
                    <a:lnTo>
                      <a:pt x="369" y="387"/>
                    </a:lnTo>
                    <a:lnTo>
                      <a:pt x="369" y="393"/>
                    </a:lnTo>
                    <a:lnTo>
                      <a:pt x="369" y="395"/>
                    </a:lnTo>
                    <a:lnTo>
                      <a:pt x="373" y="395"/>
                    </a:lnTo>
                    <a:lnTo>
                      <a:pt x="377" y="397"/>
                    </a:lnTo>
                    <a:lnTo>
                      <a:pt x="377" y="397"/>
                    </a:lnTo>
                    <a:lnTo>
                      <a:pt x="377" y="399"/>
                    </a:lnTo>
                    <a:lnTo>
                      <a:pt x="356" y="399"/>
                    </a:lnTo>
                    <a:lnTo>
                      <a:pt x="356" y="397"/>
                    </a:lnTo>
                    <a:lnTo>
                      <a:pt x="356" y="397"/>
                    </a:lnTo>
                    <a:lnTo>
                      <a:pt x="360" y="395"/>
                    </a:lnTo>
                    <a:lnTo>
                      <a:pt x="363" y="395"/>
                    </a:lnTo>
                    <a:lnTo>
                      <a:pt x="363" y="393"/>
                    </a:lnTo>
                    <a:lnTo>
                      <a:pt x="363" y="387"/>
                    </a:lnTo>
                    <a:lnTo>
                      <a:pt x="363" y="341"/>
                    </a:lnTo>
                    <a:lnTo>
                      <a:pt x="363" y="337"/>
                    </a:lnTo>
                    <a:lnTo>
                      <a:pt x="363" y="333"/>
                    </a:lnTo>
                    <a:lnTo>
                      <a:pt x="360" y="333"/>
                    </a:lnTo>
                    <a:lnTo>
                      <a:pt x="356" y="333"/>
                    </a:lnTo>
                    <a:lnTo>
                      <a:pt x="356" y="333"/>
                    </a:lnTo>
                    <a:close/>
                    <a:moveTo>
                      <a:pt x="465" y="397"/>
                    </a:moveTo>
                    <a:lnTo>
                      <a:pt x="465" y="399"/>
                    </a:lnTo>
                    <a:lnTo>
                      <a:pt x="438" y="399"/>
                    </a:lnTo>
                    <a:lnTo>
                      <a:pt x="438" y="397"/>
                    </a:lnTo>
                    <a:lnTo>
                      <a:pt x="438" y="397"/>
                    </a:lnTo>
                    <a:lnTo>
                      <a:pt x="444" y="395"/>
                    </a:lnTo>
                    <a:lnTo>
                      <a:pt x="446" y="395"/>
                    </a:lnTo>
                    <a:lnTo>
                      <a:pt x="446" y="393"/>
                    </a:lnTo>
                    <a:lnTo>
                      <a:pt x="446" y="387"/>
                    </a:lnTo>
                    <a:lnTo>
                      <a:pt x="446" y="341"/>
                    </a:lnTo>
                    <a:lnTo>
                      <a:pt x="446" y="337"/>
                    </a:lnTo>
                    <a:lnTo>
                      <a:pt x="446" y="333"/>
                    </a:lnTo>
                    <a:lnTo>
                      <a:pt x="444" y="333"/>
                    </a:lnTo>
                    <a:lnTo>
                      <a:pt x="438" y="333"/>
                    </a:lnTo>
                    <a:lnTo>
                      <a:pt x="438" y="333"/>
                    </a:lnTo>
                    <a:lnTo>
                      <a:pt x="438" y="330"/>
                    </a:lnTo>
                    <a:lnTo>
                      <a:pt x="465" y="330"/>
                    </a:lnTo>
                    <a:lnTo>
                      <a:pt x="465" y="333"/>
                    </a:lnTo>
                    <a:lnTo>
                      <a:pt x="463" y="333"/>
                    </a:lnTo>
                    <a:lnTo>
                      <a:pt x="460" y="333"/>
                    </a:lnTo>
                    <a:lnTo>
                      <a:pt x="458" y="333"/>
                    </a:lnTo>
                    <a:lnTo>
                      <a:pt x="456" y="337"/>
                    </a:lnTo>
                    <a:lnTo>
                      <a:pt x="456" y="341"/>
                    </a:lnTo>
                    <a:lnTo>
                      <a:pt x="456" y="387"/>
                    </a:lnTo>
                    <a:lnTo>
                      <a:pt x="456" y="393"/>
                    </a:lnTo>
                    <a:lnTo>
                      <a:pt x="458" y="395"/>
                    </a:lnTo>
                    <a:lnTo>
                      <a:pt x="460" y="395"/>
                    </a:lnTo>
                    <a:lnTo>
                      <a:pt x="463" y="397"/>
                    </a:lnTo>
                    <a:lnTo>
                      <a:pt x="465" y="397"/>
                    </a:lnTo>
                    <a:close/>
                    <a:moveTo>
                      <a:pt x="529" y="395"/>
                    </a:moveTo>
                    <a:lnTo>
                      <a:pt x="517" y="399"/>
                    </a:lnTo>
                    <a:lnTo>
                      <a:pt x="506" y="401"/>
                    </a:lnTo>
                    <a:lnTo>
                      <a:pt x="498" y="401"/>
                    </a:lnTo>
                    <a:lnTo>
                      <a:pt x="492" y="399"/>
                    </a:lnTo>
                    <a:lnTo>
                      <a:pt x="487" y="395"/>
                    </a:lnTo>
                    <a:lnTo>
                      <a:pt x="481" y="391"/>
                    </a:lnTo>
                    <a:lnTo>
                      <a:pt x="477" y="385"/>
                    </a:lnTo>
                    <a:lnTo>
                      <a:pt x="475" y="379"/>
                    </a:lnTo>
                    <a:lnTo>
                      <a:pt x="473" y="372"/>
                    </a:lnTo>
                    <a:lnTo>
                      <a:pt x="473" y="364"/>
                    </a:lnTo>
                    <a:lnTo>
                      <a:pt x="473" y="356"/>
                    </a:lnTo>
                    <a:lnTo>
                      <a:pt x="475" y="349"/>
                    </a:lnTo>
                    <a:lnTo>
                      <a:pt x="477" y="343"/>
                    </a:lnTo>
                    <a:lnTo>
                      <a:pt x="481" y="337"/>
                    </a:lnTo>
                    <a:lnTo>
                      <a:pt x="487" y="333"/>
                    </a:lnTo>
                    <a:lnTo>
                      <a:pt x="492" y="330"/>
                    </a:lnTo>
                    <a:lnTo>
                      <a:pt x="498" y="328"/>
                    </a:lnTo>
                    <a:lnTo>
                      <a:pt x="506" y="328"/>
                    </a:lnTo>
                    <a:lnTo>
                      <a:pt x="515" y="330"/>
                    </a:lnTo>
                    <a:lnTo>
                      <a:pt x="527" y="332"/>
                    </a:lnTo>
                    <a:lnTo>
                      <a:pt x="527" y="345"/>
                    </a:lnTo>
                    <a:lnTo>
                      <a:pt x="521" y="345"/>
                    </a:lnTo>
                    <a:lnTo>
                      <a:pt x="521" y="343"/>
                    </a:lnTo>
                    <a:lnTo>
                      <a:pt x="521" y="343"/>
                    </a:lnTo>
                    <a:lnTo>
                      <a:pt x="521" y="341"/>
                    </a:lnTo>
                    <a:lnTo>
                      <a:pt x="519" y="337"/>
                    </a:lnTo>
                    <a:lnTo>
                      <a:pt x="517" y="333"/>
                    </a:lnTo>
                    <a:lnTo>
                      <a:pt x="512" y="332"/>
                    </a:lnTo>
                    <a:lnTo>
                      <a:pt x="506" y="332"/>
                    </a:lnTo>
                    <a:lnTo>
                      <a:pt x="500" y="332"/>
                    </a:lnTo>
                    <a:lnTo>
                      <a:pt x="496" y="333"/>
                    </a:lnTo>
                    <a:lnTo>
                      <a:pt x="492" y="335"/>
                    </a:lnTo>
                    <a:lnTo>
                      <a:pt x="488" y="339"/>
                    </a:lnTo>
                    <a:lnTo>
                      <a:pt x="485" y="351"/>
                    </a:lnTo>
                    <a:lnTo>
                      <a:pt x="483" y="364"/>
                    </a:lnTo>
                    <a:lnTo>
                      <a:pt x="483" y="372"/>
                    </a:lnTo>
                    <a:lnTo>
                      <a:pt x="485" y="378"/>
                    </a:lnTo>
                    <a:lnTo>
                      <a:pt x="487" y="383"/>
                    </a:lnTo>
                    <a:lnTo>
                      <a:pt x="490" y="387"/>
                    </a:lnTo>
                    <a:lnTo>
                      <a:pt x="494" y="391"/>
                    </a:lnTo>
                    <a:lnTo>
                      <a:pt x="498" y="395"/>
                    </a:lnTo>
                    <a:lnTo>
                      <a:pt x="504" y="395"/>
                    </a:lnTo>
                    <a:lnTo>
                      <a:pt x="510" y="397"/>
                    </a:lnTo>
                    <a:lnTo>
                      <a:pt x="519" y="395"/>
                    </a:lnTo>
                    <a:lnTo>
                      <a:pt x="529" y="391"/>
                    </a:lnTo>
                    <a:lnTo>
                      <a:pt x="529" y="395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4" name="Freeform 34"/>
              <p:cNvSpPr>
                <a:spLocks noEditPoints="1"/>
              </p:cNvSpPr>
              <p:nvPr/>
            </p:nvSpPr>
            <p:spPr bwMode="auto">
              <a:xfrm>
                <a:off x="-182" y="2703"/>
                <a:ext cx="642" cy="193"/>
              </a:xfrm>
              <a:custGeom>
                <a:avLst/>
                <a:gdLst>
                  <a:gd name="T0" fmla="*/ 425 w 642"/>
                  <a:gd name="T1" fmla="*/ 69 h 193"/>
                  <a:gd name="T2" fmla="*/ 494 w 642"/>
                  <a:gd name="T3" fmla="*/ 69 h 193"/>
                  <a:gd name="T4" fmla="*/ 442 w 642"/>
                  <a:gd name="T5" fmla="*/ 50 h 193"/>
                  <a:gd name="T6" fmla="*/ 507 w 642"/>
                  <a:gd name="T7" fmla="*/ 63 h 193"/>
                  <a:gd name="T8" fmla="*/ 523 w 642"/>
                  <a:gd name="T9" fmla="*/ 40 h 193"/>
                  <a:gd name="T10" fmla="*/ 530 w 642"/>
                  <a:gd name="T11" fmla="*/ 2 h 193"/>
                  <a:gd name="T12" fmla="*/ 523 w 642"/>
                  <a:gd name="T13" fmla="*/ 4 h 193"/>
                  <a:gd name="T14" fmla="*/ 540 w 642"/>
                  <a:gd name="T15" fmla="*/ 42 h 193"/>
                  <a:gd name="T16" fmla="*/ 603 w 642"/>
                  <a:gd name="T17" fmla="*/ 40 h 193"/>
                  <a:gd name="T18" fmla="*/ 598 w 642"/>
                  <a:gd name="T19" fmla="*/ 5 h 193"/>
                  <a:gd name="T20" fmla="*/ 623 w 642"/>
                  <a:gd name="T21" fmla="*/ 2 h 193"/>
                  <a:gd name="T22" fmla="*/ 615 w 642"/>
                  <a:gd name="T23" fmla="*/ 67 h 193"/>
                  <a:gd name="T24" fmla="*/ 603 w 642"/>
                  <a:gd name="T25" fmla="*/ 59 h 193"/>
                  <a:gd name="T26" fmla="*/ 0 w 642"/>
                  <a:gd name="T27" fmla="*/ 180 h 193"/>
                  <a:gd name="T28" fmla="*/ 2 w 642"/>
                  <a:gd name="T29" fmla="*/ 115 h 193"/>
                  <a:gd name="T30" fmla="*/ 32 w 642"/>
                  <a:gd name="T31" fmla="*/ 144 h 193"/>
                  <a:gd name="T32" fmla="*/ 38 w 642"/>
                  <a:gd name="T33" fmla="*/ 155 h 193"/>
                  <a:gd name="T34" fmla="*/ 34 w 642"/>
                  <a:gd name="T35" fmla="*/ 117 h 193"/>
                  <a:gd name="T36" fmla="*/ 67 w 642"/>
                  <a:gd name="T37" fmla="*/ 176 h 193"/>
                  <a:gd name="T38" fmla="*/ 86 w 642"/>
                  <a:gd name="T39" fmla="*/ 113 h 193"/>
                  <a:gd name="T40" fmla="*/ 86 w 642"/>
                  <a:gd name="T41" fmla="*/ 178 h 193"/>
                  <a:gd name="T42" fmla="*/ 96 w 642"/>
                  <a:gd name="T43" fmla="*/ 130 h 193"/>
                  <a:gd name="T44" fmla="*/ 154 w 642"/>
                  <a:gd name="T45" fmla="*/ 124 h 193"/>
                  <a:gd name="T46" fmla="*/ 125 w 642"/>
                  <a:gd name="T47" fmla="*/ 182 h 193"/>
                  <a:gd name="T48" fmla="*/ 134 w 642"/>
                  <a:gd name="T49" fmla="*/ 115 h 193"/>
                  <a:gd name="T50" fmla="*/ 113 w 642"/>
                  <a:gd name="T51" fmla="*/ 174 h 193"/>
                  <a:gd name="T52" fmla="*/ 200 w 642"/>
                  <a:gd name="T53" fmla="*/ 182 h 193"/>
                  <a:gd name="T54" fmla="*/ 173 w 642"/>
                  <a:gd name="T55" fmla="*/ 124 h 193"/>
                  <a:gd name="T56" fmla="*/ 230 w 642"/>
                  <a:gd name="T57" fmla="*/ 130 h 193"/>
                  <a:gd name="T58" fmla="*/ 209 w 642"/>
                  <a:gd name="T59" fmla="*/ 115 h 193"/>
                  <a:gd name="T60" fmla="*/ 186 w 642"/>
                  <a:gd name="T61" fmla="*/ 174 h 193"/>
                  <a:gd name="T62" fmla="*/ 238 w 642"/>
                  <a:gd name="T63" fmla="*/ 111 h 193"/>
                  <a:gd name="T64" fmla="*/ 257 w 642"/>
                  <a:gd name="T65" fmla="*/ 170 h 193"/>
                  <a:gd name="T66" fmla="*/ 292 w 642"/>
                  <a:gd name="T67" fmla="*/ 119 h 193"/>
                  <a:gd name="T68" fmla="*/ 298 w 642"/>
                  <a:gd name="T69" fmla="*/ 119 h 193"/>
                  <a:gd name="T70" fmla="*/ 267 w 642"/>
                  <a:gd name="T71" fmla="*/ 182 h 193"/>
                  <a:gd name="T72" fmla="*/ 244 w 642"/>
                  <a:gd name="T73" fmla="*/ 115 h 193"/>
                  <a:gd name="T74" fmla="*/ 317 w 642"/>
                  <a:gd name="T75" fmla="*/ 168 h 193"/>
                  <a:gd name="T76" fmla="*/ 330 w 642"/>
                  <a:gd name="T77" fmla="*/ 115 h 193"/>
                  <a:gd name="T78" fmla="*/ 334 w 642"/>
                  <a:gd name="T79" fmla="*/ 92 h 193"/>
                  <a:gd name="T80" fmla="*/ 417 w 642"/>
                  <a:gd name="T81" fmla="*/ 115 h 193"/>
                  <a:gd name="T82" fmla="*/ 419 w 642"/>
                  <a:gd name="T83" fmla="*/ 180 h 193"/>
                  <a:gd name="T84" fmla="*/ 353 w 642"/>
                  <a:gd name="T85" fmla="*/ 121 h 193"/>
                  <a:gd name="T86" fmla="*/ 346 w 642"/>
                  <a:gd name="T87" fmla="*/ 176 h 193"/>
                  <a:gd name="T88" fmla="*/ 450 w 642"/>
                  <a:gd name="T89" fmla="*/ 180 h 193"/>
                  <a:gd name="T90" fmla="*/ 428 w 642"/>
                  <a:gd name="T91" fmla="*/ 115 h 193"/>
                  <a:gd name="T92" fmla="*/ 440 w 642"/>
                  <a:gd name="T93" fmla="*/ 168 h 193"/>
                  <a:gd name="T94" fmla="*/ 471 w 642"/>
                  <a:gd name="T95" fmla="*/ 176 h 193"/>
                  <a:gd name="T96" fmla="*/ 476 w 642"/>
                  <a:gd name="T97" fmla="*/ 111 h 193"/>
                  <a:gd name="T98" fmla="*/ 501 w 642"/>
                  <a:gd name="T99" fmla="*/ 115 h 193"/>
                  <a:gd name="T100" fmla="*/ 471 w 642"/>
                  <a:gd name="T101" fmla="*/ 165 h 193"/>
                  <a:gd name="T102" fmla="*/ 530 w 642"/>
                  <a:gd name="T103" fmla="*/ 172 h 193"/>
                  <a:gd name="T104" fmla="*/ 526 w 642"/>
                  <a:gd name="T105" fmla="*/ 174 h 193"/>
                  <a:gd name="T106" fmla="*/ 565 w 642"/>
                  <a:gd name="T107" fmla="*/ 180 h 193"/>
                  <a:gd name="T108" fmla="*/ 551 w 642"/>
                  <a:gd name="T109" fmla="*/ 124 h 193"/>
                  <a:gd name="T110" fmla="*/ 615 w 642"/>
                  <a:gd name="T111" fmla="*/ 178 h 193"/>
                  <a:gd name="T112" fmla="*/ 600 w 642"/>
                  <a:gd name="T113" fmla="*/ 138 h 193"/>
                  <a:gd name="T114" fmla="*/ 634 w 642"/>
                  <a:gd name="T115" fmla="*/ 124 h 193"/>
                  <a:gd name="T116" fmla="*/ 605 w 642"/>
                  <a:gd name="T117" fmla="*/ 119 h 193"/>
                  <a:gd name="T118" fmla="*/ 636 w 642"/>
                  <a:gd name="T119" fmla="*/ 17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42" h="193">
                    <a:moveTo>
                      <a:pt x="442" y="50"/>
                    </a:moveTo>
                    <a:lnTo>
                      <a:pt x="438" y="59"/>
                    </a:lnTo>
                    <a:lnTo>
                      <a:pt x="436" y="63"/>
                    </a:lnTo>
                    <a:lnTo>
                      <a:pt x="436" y="67"/>
                    </a:lnTo>
                    <a:lnTo>
                      <a:pt x="436" y="67"/>
                    </a:lnTo>
                    <a:lnTo>
                      <a:pt x="442" y="69"/>
                    </a:lnTo>
                    <a:lnTo>
                      <a:pt x="442" y="69"/>
                    </a:lnTo>
                    <a:lnTo>
                      <a:pt x="442" y="71"/>
                    </a:lnTo>
                    <a:lnTo>
                      <a:pt x="425" y="71"/>
                    </a:lnTo>
                    <a:lnTo>
                      <a:pt x="425" y="69"/>
                    </a:lnTo>
                    <a:lnTo>
                      <a:pt x="425" y="69"/>
                    </a:lnTo>
                    <a:lnTo>
                      <a:pt x="428" y="67"/>
                    </a:lnTo>
                    <a:lnTo>
                      <a:pt x="430" y="67"/>
                    </a:lnTo>
                    <a:lnTo>
                      <a:pt x="430" y="65"/>
                    </a:lnTo>
                    <a:lnTo>
                      <a:pt x="434" y="59"/>
                    </a:lnTo>
                    <a:lnTo>
                      <a:pt x="459" y="2"/>
                    </a:lnTo>
                    <a:lnTo>
                      <a:pt x="461" y="2"/>
                    </a:lnTo>
                    <a:lnTo>
                      <a:pt x="486" y="59"/>
                    </a:lnTo>
                    <a:lnTo>
                      <a:pt x="488" y="65"/>
                    </a:lnTo>
                    <a:lnTo>
                      <a:pt x="490" y="67"/>
                    </a:lnTo>
                    <a:lnTo>
                      <a:pt x="492" y="67"/>
                    </a:lnTo>
                    <a:lnTo>
                      <a:pt x="494" y="69"/>
                    </a:lnTo>
                    <a:lnTo>
                      <a:pt x="496" y="69"/>
                    </a:lnTo>
                    <a:lnTo>
                      <a:pt x="496" y="71"/>
                    </a:lnTo>
                    <a:lnTo>
                      <a:pt x="471" y="71"/>
                    </a:lnTo>
                    <a:lnTo>
                      <a:pt x="471" y="69"/>
                    </a:lnTo>
                    <a:lnTo>
                      <a:pt x="471" y="69"/>
                    </a:lnTo>
                    <a:lnTo>
                      <a:pt x="476" y="67"/>
                    </a:lnTo>
                    <a:lnTo>
                      <a:pt x="476" y="67"/>
                    </a:lnTo>
                    <a:lnTo>
                      <a:pt x="476" y="63"/>
                    </a:lnTo>
                    <a:lnTo>
                      <a:pt x="475" y="59"/>
                    </a:lnTo>
                    <a:lnTo>
                      <a:pt x="471" y="50"/>
                    </a:lnTo>
                    <a:lnTo>
                      <a:pt x="442" y="50"/>
                    </a:lnTo>
                    <a:close/>
                    <a:moveTo>
                      <a:pt x="444" y="46"/>
                    </a:moveTo>
                    <a:lnTo>
                      <a:pt x="469" y="46"/>
                    </a:lnTo>
                    <a:lnTo>
                      <a:pt x="457" y="15"/>
                    </a:lnTo>
                    <a:lnTo>
                      <a:pt x="444" y="46"/>
                    </a:lnTo>
                    <a:close/>
                    <a:moveTo>
                      <a:pt x="501" y="69"/>
                    </a:moveTo>
                    <a:lnTo>
                      <a:pt x="501" y="55"/>
                    </a:lnTo>
                    <a:lnTo>
                      <a:pt x="505" y="55"/>
                    </a:lnTo>
                    <a:lnTo>
                      <a:pt x="505" y="57"/>
                    </a:lnTo>
                    <a:lnTo>
                      <a:pt x="505" y="59"/>
                    </a:lnTo>
                    <a:lnTo>
                      <a:pt x="505" y="61"/>
                    </a:lnTo>
                    <a:lnTo>
                      <a:pt x="507" y="63"/>
                    </a:lnTo>
                    <a:lnTo>
                      <a:pt x="509" y="67"/>
                    </a:lnTo>
                    <a:lnTo>
                      <a:pt x="515" y="69"/>
                    </a:lnTo>
                    <a:lnTo>
                      <a:pt x="521" y="69"/>
                    </a:lnTo>
                    <a:lnTo>
                      <a:pt x="526" y="69"/>
                    </a:lnTo>
                    <a:lnTo>
                      <a:pt x="530" y="65"/>
                    </a:lnTo>
                    <a:lnTo>
                      <a:pt x="532" y="61"/>
                    </a:lnTo>
                    <a:lnTo>
                      <a:pt x="534" y="55"/>
                    </a:lnTo>
                    <a:lnTo>
                      <a:pt x="532" y="51"/>
                    </a:lnTo>
                    <a:lnTo>
                      <a:pt x="530" y="48"/>
                    </a:lnTo>
                    <a:lnTo>
                      <a:pt x="528" y="44"/>
                    </a:lnTo>
                    <a:lnTo>
                      <a:pt x="523" y="40"/>
                    </a:lnTo>
                    <a:lnTo>
                      <a:pt x="517" y="38"/>
                    </a:lnTo>
                    <a:lnTo>
                      <a:pt x="511" y="34"/>
                    </a:lnTo>
                    <a:lnTo>
                      <a:pt x="505" y="28"/>
                    </a:lnTo>
                    <a:lnTo>
                      <a:pt x="503" y="25"/>
                    </a:lnTo>
                    <a:lnTo>
                      <a:pt x="501" y="19"/>
                    </a:lnTo>
                    <a:lnTo>
                      <a:pt x="503" y="11"/>
                    </a:lnTo>
                    <a:lnTo>
                      <a:pt x="507" y="5"/>
                    </a:lnTo>
                    <a:lnTo>
                      <a:pt x="513" y="2"/>
                    </a:lnTo>
                    <a:lnTo>
                      <a:pt x="523" y="0"/>
                    </a:lnTo>
                    <a:lnTo>
                      <a:pt x="526" y="0"/>
                    </a:lnTo>
                    <a:lnTo>
                      <a:pt x="530" y="2"/>
                    </a:lnTo>
                    <a:lnTo>
                      <a:pt x="534" y="2"/>
                    </a:lnTo>
                    <a:lnTo>
                      <a:pt x="540" y="4"/>
                    </a:lnTo>
                    <a:lnTo>
                      <a:pt x="540" y="15"/>
                    </a:lnTo>
                    <a:lnTo>
                      <a:pt x="534" y="15"/>
                    </a:lnTo>
                    <a:lnTo>
                      <a:pt x="534" y="15"/>
                    </a:lnTo>
                    <a:lnTo>
                      <a:pt x="534" y="13"/>
                    </a:lnTo>
                    <a:lnTo>
                      <a:pt x="534" y="11"/>
                    </a:lnTo>
                    <a:lnTo>
                      <a:pt x="534" y="7"/>
                    </a:lnTo>
                    <a:lnTo>
                      <a:pt x="530" y="5"/>
                    </a:lnTo>
                    <a:lnTo>
                      <a:pt x="528" y="4"/>
                    </a:lnTo>
                    <a:lnTo>
                      <a:pt x="523" y="4"/>
                    </a:lnTo>
                    <a:lnTo>
                      <a:pt x="517" y="4"/>
                    </a:lnTo>
                    <a:lnTo>
                      <a:pt x="515" y="7"/>
                    </a:lnTo>
                    <a:lnTo>
                      <a:pt x="511" y="9"/>
                    </a:lnTo>
                    <a:lnTo>
                      <a:pt x="511" y="15"/>
                    </a:lnTo>
                    <a:lnTo>
                      <a:pt x="511" y="19"/>
                    </a:lnTo>
                    <a:lnTo>
                      <a:pt x="513" y="23"/>
                    </a:lnTo>
                    <a:lnTo>
                      <a:pt x="517" y="27"/>
                    </a:lnTo>
                    <a:lnTo>
                      <a:pt x="521" y="28"/>
                    </a:lnTo>
                    <a:lnTo>
                      <a:pt x="526" y="32"/>
                    </a:lnTo>
                    <a:lnTo>
                      <a:pt x="534" y="38"/>
                    </a:lnTo>
                    <a:lnTo>
                      <a:pt x="540" y="42"/>
                    </a:lnTo>
                    <a:lnTo>
                      <a:pt x="542" y="46"/>
                    </a:lnTo>
                    <a:lnTo>
                      <a:pt x="544" y="53"/>
                    </a:lnTo>
                    <a:lnTo>
                      <a:pt x="542" y="61"/>
                    </a:lnTo>
                    <a:lnTo>
                      <a:pt x="536" y="67"/>
                    </a:lnTo>
                    <a:lnTo>
                      <a:pt x="530" y="71"/>
                    </a:lnTo>
                    <a:lnTo>
                      <a:pt x="521" y="73"/>
                    </a:lnTo>
                    <a:lnTo>
                      <a:pt x="515" y="73"/>
                    </a:lnTo>
                    <a:lnTo>
                      <a:pt x="511" y="73"/>
                    </a:lnTo>
                    <a:lnTo>
                      <a:pt x="505" y="71"/>
                    </a:lnTo>
                    <a:lnTo>
                      <a:pt x="501" y="69"/>
                    </a:lnTo>
                    <a:close/>
                    <a:moveTo>
                      <a:pt x="603" y="40"/>
                    </a:moveTo>
                    <a:lnTo>
                      <a:pt x="588" y="15"/>
                    </a:lnTo>
                    <a:lnTo>
                      <a:pt x="584" y="7"/>
                    </a:lnTo>
                    <a:lnTo>
                      <a:pt x="582" y="5"/>
                    </a:lnTo>
                    <a:lnTo>
                      <a:pt x="580" y="5"/>
                    </a:lnTo>
                    <a:lnTo>
                      <a:pt x="578" y="5"/>
                    </a:lnTo>
                    <a:lnTo>
                      <a:pt x="576" y="5"/>
                    </a:lnTo>
                    <a:lnTo>
                      <a:pt x="576" y="2"/>
                    </a:lnTo>
                    <a:lnTo>
                      <a:pt x="603" y="2"/>
                    </a:lnTo>
                    <a:lnTo>
                      <a:pt x="603" y="5"/>
                    </a:lnTo>
                    <a:lnTo>
                      <a:pt x="603" y="5"/>
                    </a:lnTo>
                    <a:lnTo>
                      <a:pt x="598" y="5"/>
                    </a:lnTo>
                    <a:lnTo>
                      <a:pt x="596" y="5"/>
                    </a:lnTo>
                    <a:lnTo>
                      <a:pt x="598" y="9"/>
                    </a:lnTo>
                    <a:lnTo>
                      <a:pt x="600" y="15"/>
                    </a:lnTo>
                    <a:lnTo>
                      <a:pt x="613" y="36"/>
                    </a:lnTo>
                    <a:lnTo>
                      <a:pt x="626" y="15"/>
                    </a:lnTo>
                    <a:lnTo>
                      <a:pt x="630" y="9"/>
                    </a:lnTo>
                    <a:lnTo>
                      <a:pt x="630" y="5"/>
                    </a:lnTo>
                    <a:lnTo>
                      <a:pt x="628" y="5"/>
                    </a:lnTo>
                    <a:lnTo>
                      <a:pt x="625" y="5"/>
                    </a:lnTo>
                    <a:lnTo>
                      <a:pt x="623" y="5"/>
                    </a:lnTo>
                    <a:lnTo>
                      <a:pt x="623" y="2"/>
                    </a:lnTo>
                    <a:lnTo>
                      <a:pt x="642" y="2"/>
                    </a:lnTo>
                    <a:lnTo>
                      <a:pt x="642" y="5"/>
                    </a:lnTo>
                    <a:lnTo>
                      <a:pt x="642" y="5"/>
                    </a:lnTo>
                    <a:lnTo>
                      <a:pt x="638" y="5"/>
                    </a:lnTo>
                    <a:lnTo>
                      <a:pt x="636" y="5"/>
                    </a:lnTo>
                    <a:lnTo>
                      <a:pt x="634" y="7"/>
                    </a:lnTo>
                    <a:lnTo>
                      <a:pt x="630" y="15"/>
                    </a:lnTo>
                    <a:lnTo>
                      <a:pt x="615" y="40"/>
                    </a:lnTo>
                    <a:lnTo>
                      <a:pt x="615" y="59"/>
                    </a:lnTo>
                    <a:lnTo>
                      <a:pt x="615" y="65"/>
                    </a:lnTo>
                    <a:lnTo>
                      <a:pt x="615" y="67"/>
                    </a:lnTo>
                    <a:lnTo>
                      <a:pt x="617" y="67"/>
                    </a:lnTo>
                    <a:lnTo>
                      <a:pt x="623" y="69"/>
                    </a:lnTo>
                    <a:lnTo>
                      <a:pt x="623" y="69"/>
                    </a:lnTo>
                    <a:lnTo>
                      <a:pt x="623" y="71"/>
                    </a:lnTo>
                    <a:lnTo>
                      <a:pt x="596" y="71"/>
                    </a:lnTo>
                    <a:lnTo>
                      <a:pt x="596" y="69"/>
                    </a:lnTo>
                    <a:lnTo>
                      <a:pt x="596" y="69"/>
                    </a:lnTo>
                    <a:lnTo>
                      <a:pt x="601" y="67"/>
                    </a:lnTo>
                    <a:lnTo>
                      <a:pt x="603" y="67"/>
                    </a:lnTo>
                    <a:lnTo>
                      <a:pt x="603" y="65"/>
                    </a:lnTo>
                    <a:lnTo>
                      <a:pt x="603" y="59"/>
                    </a:lnTo>
                    <a:lnTo>
                      <a:pt x="603" y="40"/>
                    </a:lnTo>
                    <a:close/>
                    <a:moveTo>
                      <a:pt x="32" y="144"/>
                    </a:moveTo>
                    <a:lnTo>
                      <a:pt x="40" y="147"/>
                    </a:lnTo>
                    <a:lnTo>
                      <a:pt x="46" y="151"/>
                    </a:lnTo>
                    <a:lnTo>
                      <a:pt x="50" y="157"/>
                    </a:lnTo>
                    <a:lnTo>
                      <a:pt x="50" y="163"/>
                    </a:lnTo>
                    <a:lnTo>
                      <a:pt x="50" y="170"/>
                    </a:lnTo>
                    <a:lnTo>
                      <a:pt x="44" y="176"/>
                    </a:lnTo>
                    <a:lnTo>
                      <a:pt x="36" y="180"/>
                    </a:lnTo>
                    <a:lnTo>
                      <a:pt x="27" y="180"/>
                    </a:lnTo>
                    <a:lnTo>
                      <a:pt x="0" y="180"/>
                    </a:lnTo>
                    <a:lnTo>
                      <a:pt x="0" y="178"/>
                    </a:lnTo>
                    <a:lnTo>
                      <a:pt x="2" y="178"/>
                    </a:lnTo>
                    <a:lnTo>
                      <a:pt x="5" y="176"/>
                    </a:lnTo>
                    <a:lnTo>
                      <a:pt x="7" y="176"/>
                    </a:lnTo>
                    <a:lnTo>
                      <a:pt x="7" y="172"/>
                    </a:lnTo>
                    <a:lnTo>
                      <a:pt x="9" y="168"/>
                    </a:lnTo>
                    <a:lnTo>
                      <a:pt x="9" y="122"/>
                    </a:lnTo>
                    <a:lnTo>
                      <a:pt x="7" y="119"/>
                    </a:lnTo>
                    <a:lnTo>
                      <a:pt x="7" y="115"/>
                    </a:lnTo>
                    <a:lnTo>
                      <a:pt x="5" y="115"/>
                    </a:lnTo>
                    <a:lnTo>
                      <a:pt x="2" y="115"/>
                    </a:lnTo>
                    <a:lnTo>
                      <a:pt x="0" y="113"/>
                    </a:lnTo>
                    <a:lnTo>
                      <a:pt x="0" y="111"/>
                    </a:lnTo>
                    <a:lnTo>
                      <a:pt x="29" y="111"/>
                    </a:lnTo>
                    <a:lnTo>
                      <a:pt x="36" y="111"/>
                    </a:lnTo>
                    <a:lnTo>
                      <a:pt x="42" y="115"/>
                    </a:lnTo>
                    <a:lnTo>
                      <a:pt x="46" y="121"/>
                    </a:lnTo>
                    <a:lnTo>
                      <a:pt x="48" y="126"/>
                    </a:lnTo>
                    <a:lnTo>
                      <a:pt x="46" y="132"/>
                    </a:lnTo>
                    <a:lnTo>
                      <a:pt x="44" y="138"/>
                    </a:lnTo>
                    <a:lnTo>
                      <a:pt x="38" y="142"/>
                    </a:lnTo>
                    <a:lnTo>
                      <a:pt x="32" y="144"/>
                    </a:lnTo>
                    <a:close/>
                    <a:moveTo>
                      <a:pt x="19" y="145"/>
                    </a:moveTo>
                    <a:lnTo>
                      <a:pt x="19" y="168"/>
                    </a:lnTo>
                    <a:lnTo>
                      <a:pt x="19" y="174"/>
                    </a:lnTo>
                    <a:lnTo>
                      <a:pt x="19" y="176"/>
                    </a:lnTo>
                    <a:lnTo>
                      <a:pt x="23" y="176"/>
                    </a:lnTo>
                    <a:lnTo>
                      <a:pt x="27" y="176"/>
                    </a:lnTo>
                    <a:lnTo>
                      <a:pt x="32" y="176"/>
                    </a:lnTo>
                    <a:lnTo>
                      <a:pt x="36" y="172"/>
                    </a:lnTo>
                    <a:lnTo>
                      <a:pt x="38" y="168"/>
                    </a:lnTo>
                    <a:lnTo>
                      <a:pt x="40" y="163"/>
                    </a:lnTo>
                    <a:lnTo>
                      <a:pt x="38" y="155"/>
                    </a:lnTo>
                    <a:lnTo>
                      <a:pt x="34" y="149"/>
                    </a:lnTo>
                    <a:lnTo>
                      <a:pt x="29" y="147"/>
                    </a:lnTo>
                    <a:lnTo>
                      <a:pt x="19" y="145"/>
                    </a:lnTo>
                    <a:close/>
                    <a:moveTo>
                      <a:pt x="19" y="144"/>
                    </a:moveTo>
                    <a:lnTo>
                      <a:pt x="21" y="144"/>
                    </a:lnTo>
                    <a:lnTo>
                      <a:pt x="29" y="142"/>
                    </a:lnTo>
                    <a:lnTo>
                      <a:pt x="32" y="140"/>
                    </a:lnTo>
                    <a:lnTo>
                      <a:pt x="36" y="134"/>
                    </a:lnTo>
                    <a:lnTo>
                      <a:pt x="38" y="126"/>
                    </a:lnTo>
                    <a:lnTo>
                      <a:pt x="36" y="121"/>
                    </a:lnTo>
                    <a:lnTo>
                      <a:pt x="34" y="117"/>
                    </a:lnTo>
                    <a:lnTo>
                      <a:pt x="29" y="115"/>
                    </a:lnTo>
                    <a:lnTo>
                      <a:pt x="21" y="115"/>
                    </a:lnTo>
                    <a:lnTo>
                      <a:pt x="19" y="115"/>
                    </a:lnTo>
                    <a:lnTo>
                      <a:pt x="19" y="144"/>
                    </a:lnTo>
                    <a:close/>
                    <a:moveTo>
                      <a:pt x="86" y="178"/>
                    </a:moveTo>
                    <a:lnTo>
                      <a:pt x="86" y="180"/>
                    </a:lnTo>
                    <a:lnTo>
                      <a:pt x="59" y="180"/>
                    </a:lnTo>
                    <a:lnTo>
                      <a:pt x="59" y="178"/>
                    </a:lnTo>
                    <a:lnTo>
                      <a:pt x="59" y="178"/>
                    </a:lnTo>
                    <a:lnTo>
                      <a:pt x="63" y="176"/>
                    </a:lnTo>
                    <a:lnTo>
                      <a:pt x="67" y="176"/>
                    </a:lnTo>
                    <a:lnTo>
                      <a:pt x="67" y="172"/>
                    </a:lnTo>
                    <a:lnTo>
                      <a:pt x="67" y="168"/>
                    </a:lnTo>
                    <a:lnTo>
                      <a:pt x="67" y="122"/>
                    </a:lnTo>
                    <a:lnTo>
                      <a:pt x="67" y="119"/>
                    </a:lnTo>
                    <a:lnTo>
                      <a:pt x="67" y="115"/>
                    </a:lnTo>
                    <a:lnTo>
                      <a:pt x="63" y="115"/>
                    </a:lnTo>
                    <a:lnTo>
                      <a:pt x="59" y="115"/>
                    </a:lnTo>
                    <a:lnTo>
                      <a:pt x="59" y="113"/>
                    </a:lnTo>
                    <a:lnTo>
                      <a:pt x="59" y="111"/>
                    </a:lnTo>
                    <a:lnTo>
                      <a:pt x="86" y="111"/>
                    </a:lnTo>
                    <a:lnTo>
                      <a:pt x="86" y="113"/>
                    </a:lnTo>
                    <a:lnTo>
                      <a:pt x="84" y="115"/>
                    </a:lnTo>
                    <a:lnTo>
                      <a:pt x="80" y="115"/>
                    </a:lnTo>
                    <a:lnTo>
                      <a:pt x="79" y="115"/>
                    </a:lnTo>
                    <a:lnTo>
                      <a:pt x="77" y="119"/>
                    </a:lnTo>
                    <a:lnTo>
                      <a:pt x="77" y="122"/>
                    </a:lnTo>
                    <a:lnTo>
                      <a:pt x="77" y="168"/>
                    </a:lnTo>
                    <a:lnTo>
                      <a:pt x="77" y="172"/>
                    </a:lnTo>
                    <a:lnTo>
                      <a:pt x="79" y="176"/>
                    </a:lnTo>
                    <a:lnTo>
                      <a:pt x="80" y="176"/>
                    </a:lnTo>
                    <a:lnTo>
                      <a:pt x="84" y="178"/>
                    </a:lnTo>
                    <a:lnTo>
                      <a:pt x="86" y="178"/>
                    </a:lnTo>
                    <a:close/>
                    <a:moveTo>
                      <a:pt x="125" y="182"/>
                    </a:moveTo>
                    <a:lnTo>
                      <a:pt x="119" y="182"/>
                    </a:lnTo>
                    <a:lnTo>
                      <a:pt x="111" y="180"/>
                    </a:lnTo>
                    <a:lnTo>
                      <a:pt x="105" y="176"/>
                    </a:lnTo>
                    <a:lnTo>
                      <a:pt x="102" y="172"/>
                    </a:lnTo>
                    <a:lnTo>
                      <a:pt x="98" y="167"/>
                    </a:lnTo>
                    <a:lnTo>
                      <a:pt x="96" y="161"/>
                    </a:lnTo>
                    <a:lnTo>
                      <a:pt x="94" y="153"/>
                    </a:lnTo>
                    <a:lnTo>
                      <a:pt x="92" y="145"/>
                    </a:lnTo>
                    <a:lnTo>
                      <a:pt x="94" y="138"/>
                    </a:lnTo>
                    <a:lnTo>
                      <a:pt x="96" y="130"/>
                    </a:lnTo>
                    <a:lnTo>
                      <a:pt x="98" y="124"/>
                    </a:lnTo>
                    <a:lnTo>
                      <a:pt x="102" y="119"/>
                    </a:lnTo>
                    <a:lnTo>
                      <a:pt x="105" y="115"/>
                    </a:lnTo>
                    <a:lnTo>
                      <a:pt x="111" y="111"/>
                    </a:lnTo>
                    <a:lnTo>
                      <a:pt x="119" y="109"/>
                    </a:lnTo>
                    <a:lnTo>
                      <a:pt x="125" y="109"/>
                    </a:lnTo>
                    <a:lnTo>
                      <a:pt x="132" y="109"/>
                    </a:lnTo>
                    <a:lnTo>
                      <a:pt x="138" y="111"/>
                    </a:lnTo>
                    <a:lnTo>
                      <a:pt x="144" y="115"/>
                    </a:lnTo>
                    <a:lnTo>
                      <a:pt x="150" y="119"/>
                    </a:lnTo>
                    <a:lnTo>
                      <a:pt x="154" y="124"/>
                    </a:lnTo>
                    <a:lnTo>
                      <a:pt x="155" y="130"/>
                    </a:lnTo>
                    <a:lnTo>
                      <a:pt x="157" y="138"/>
                    </a:lnTo>
                    <a:lnTo>
                      <a:pt x="157" y="145"/>
                    </a:lnTo>
                    <a:lnTo>
                      <a:pt x="157" y="153"/>
                    </a:lnTo>
                    <a:lnTo>
                      <a:pt x="155" y="161"/>
                    </a:lnTo>
                    <a:lnTo>
                      <a:pt x="154" y="167"/>
                    </a:lnTo>
                    <a:lnTo>
                      <a:pt x="150" y="172"/>
                    </a:lnTo>
                    <a:lnTo>
                      <a:pt x="144" y="176"/>
                    </a:lnTo>
                    <a:lnTo>
                      <a:pt x="138" y="180"/>
                    </a:lnTo>
                    <a:lnTo>
                      <a:pt x="132" y="182"/>
                    </a:lnTo>
                    <a:lnTo>
                      <a:pt x="125" y="182"/>
                    </a:lnTo>
                    <a:close/>
                    <a:moveTo>
                      <a:pt x="125" y="178"/>
                    </a:moveTo>
                    <a:lnTo>
                      <a:pt x="130" y="178"/>
                    </a:lnTo>
                    <a:lnTo>
                      <a:pt x="134" y="176"/>
                    </a:lnTo>
                    <a:lnTo>
                      <a:pt x="138" y="174"/>
                    </a:lnTo>
                    <a:lnTo>
                      <a:pt x="142" y="170"/>
                    </a:lnTo>
                    <a:lnTo>
                      <a:pt x="146" y="159"/>
                    </a:lnTo>
                    <a:lnTo>
                      <a:pt x="148" y="145"/>
                    </a:lnTo>
                    <a:lnTo>
                      <a:pt x="146" y="132"/>
                    </a:lnTo>
                    <a:lnTo>
                      <a:pt x="142" y="121"/>
                    </a:lnTo>
                    <a:lnTo>
                      <a:pt x="138" y="117"/>
                    </a:lnTo>
                    <a:lnTo>
                      <a:pt x="134" y="115"/>
                    </a:lnTo>
                    <a:lnTo>
                      <a:pt x="130" y="113"/>
                    </a:lnTo>
                    <a:lnTo>
                      <a:pt x="125" y="113"/>
                    </a:lnTo>
                    <a:lnTo>
                      <a:pt x="121" y="113"/>
                    </a:lnTo>
                    <a:lnTo>
                      <a:pt x="117" y="115"/>
                    </a:lnTo>
                    <a:lnTo>
                      <a:pt x="113" y="117"/>
                    </a:lnTo>
                    <a:lnTo>
                      <a:pt x="109" y="121"/>
                    </a:lnTo>
                    <a:lnTo>
                      <a:pt x="105" y="132"/>
                    </a:lnTo>
                    <a:lnTo>
                      <a:pt x="104" y="145"/>
                    </a:lnTo>
                    <a:lnTo>
                      <a:pt x="105" y="159"/>
                    </a:lnTo>
                    <a:lnTo>
                      <a:pt x="109" y="170"/>
                    </a:lnTo>
                    <a:lnTo>
                      <a:pt x="113" y="174"/>
                    </a:lnTo>
                    <a:lnTo>
                      <a:pt x="117" y="176"/>
                    </a:lnTo>
                    <a:lnTo>
                      <a:pt x="121" y="178"/>
                    </a:lnTo>
                    <a:lnTo>
                      <a:pt x="125" y="178"/>
                    </a:lnTo>
                    <a:close/>
                    <a:moveTo>
                      <a:pt x="211" y="180"/>
                    </a:moveTo>
                    <a:lnTo>
                      <a:pt x="225" y="186"/>
                    </a:lnTo>
                    <a:lnTo>
                      <a:pt x="246" y="188"/>
                    </a:lnTo>
                    <a:lnTo>
                      <a:pt x="234" y="193"/>
                    </a:lnTo>
                    <a:lnTo>
                      <a:pt x="221" y="190"/>
                    </a:lnTo>
                    <a:lnTo>
                      <a:pt x="207" y="182"/>
                    </a:lnTo>
                    <a:lnTo>
                      <a:pt x="203" y="182"/>
                    </a:lnTo>
                    <a:lnTo>
                      <a:pt x="200" y="182"/>
                    </a:lnTo>
                    <a:lnTo>
                      <a:pt x="192" y="182"/>
                    </a:lnTo>
                    <a:lnTo>
                      <a:pt x="186" y="180"/>
                    </a:lnTo>
                    <a:lnTo>
                      <a:pt x="180" y="176"/>
                    </a:lnTo>
                    <a:lnTo>
                      <a:pt x="177" y="172"/>
                    </a:lnTo>
                    <a:lnTo>
                      <a:pt x="173" y="167"/>
                    </a:lnTo>
                    <a:lnTo>
                      <a:pt x="169" y="161"/>
                    </a:lnTo>
                    <a:lnTo>
                      <a:pt x="169" y="153"/>
                    </a:lnTo>
                    <a:lnTo>
                      <a:pt x="167" y="145"/>
                    </a:lnTo>
                    <a:lnTo>
                      <a:pt x="169" y="138"/>
                    </a:lnTo>
                    <a:lnTo>
                      <a:pt x="169" y="130"/>
                    </a:lnTo>
                    <a:lnTo>
                      <a:pt x="173" y="124"/>
                    </a:lnTo>
                    <a:lnTo>
                      <a:pt x="177" y="119"/>
                    </a:lnTo>
                    <a:lnTo>
                      <a:pt x="180" y="115"/>
                    </a:lnTo>
                    <a:lnTo>
                      <a:pt x="186" y="111"/>
                    </a:lnTo>
                    <a:lnTo>
                      <a:pt x="192" y="109"/>
                    </a:lnTo>
                    <a:lnTo>
                      <a:pt x="200" y="109"/>
                    </a:lnTo>
                    <a:lnTo>
                      <a:pt x="207" y="109"/>
                    </a:lnTo>
                    <a:lnTo>
                      <a:pt x="213" y="111"/>
                    </a:lnTo>
                    <a:lnTo>
                      <a:pt x="219" y="115"/>
                    </a:lnTo>
                    <a:lnTo>
                      <a:pt x="225" y="119"/>
                    </a:lnTo>
                    <a:lnTo>
                      <a:pt x="228" y="124"/>
                    </a:lnTo>
                    <a:lnTo>
                      <a:pt x="230" y="130"/>
                    </a:lnTo>
                    <a:lnTo>
                      <a:pt x="232" y="138"/>
                    </a:lnTo>
                    <a:lnTo>
                      <a:pt x="232" y="145"/>
                    </a:lnTo>
                    <a:lnTo>
                      <a:pt x="230" y="157"/>
                    </a:lnTo>
                    <a:lnTo>
                      <a:pt x="227" y="168"/>
                    </a:lnTo>
                    <a:lnTo>
                      <a:pt x="221" y="176"/>
                    </a:lnTo>
                    <a:lnTo>
                      <a:pt x="211" y="180"/>
                    </a:lnTo>
                    <a:close/>
                    <a:moveTo>
                      <a:pt x="223" y="145"/>
                    </a:moveTo>
                    <a:lnTo>
                      <a:pt x="221" y="132"/>
                    </a:lnTo>
                    <a:lnTo>
                      <a:pt x="217" y="121"/>
                    </a:lnTo>
                    <a:lnTo>
                      <a:pt x="213" y="117"/>
                    </a:lnTo>
                    <a:lnTo>
                      <a:pt x="209" y="115"/>
                    </a:lnTo>
                    <a:lnTo>
                      <a:pt x="205" y="113"/>
                    </a:lnTo>
                    <a:lnTo>
                      <a:pt x="200" y="113"/>
                    </a:lnTo>
                    <a:lnTo>
                      <a:pt x="196" y="113"/>
                    </a:lnTo>
                    <a:lnTo>
                      <a:pt x="190" y="115"/>
                    </a:lnTo>
                    <a:lnTo>
                      <a:pt x="186" y="117"/>
                    </a:lnTo>
                    <a:lnTo>
                      <a:pt x="184" y="121"/>
                    </a:lnTo>
                    <a:lnTo>
                      <a:pt x="179" y="132"/>
                    </a:lnTo>
                    <a:lnTo>
                      <a:pt x="179" y="145"/>
                    </a:lnTo>
                    <a:lnTo>
                      <a:pt x="179" y="159"/>
                    </a:lnTo>
                    <a:lnTo>
                      <a:pt x="184" y="170"/>
                    </a:lnTo>
                    <a:lnTo>
                      <a:pt x="186" y="174"/>
                    </a:lnTo>
                    <a:lnTo>
                      <a:pt x="190" y="176"/>
                    </a:lnTo>
                    <a:lnTo>
                      <a:pt x="196" y="178"/>
                    </a:lnTo>
                    <a:lnTo>
                      <a:pt x="200" y="178"/>
                    </a:lnTo>
                    <a:lnTo>
                      <a:pt x="205" y="178"/>
                    </a:lnTo>
                    <a:lnTo>
                      <a:pt x="209" y="176"/>
                    </a:lnTo>
                    <a:lnTo>
                      <a:pt x="213" y="174"/>
                    </a:lnTo>
                    <a:lnTo>
                      <a:pt x="217" y="170"/>
                    </a:lnTo>
                    <a:lnTo>
                      <a:pt x="221" y="159"/>
                    </a:lnTo>
                    <a:lnTo>
                      <a:pt x="223" y="145"/>
                    </a:lnTo>
                    <a:close/>
                    <a:moveTo>
                      <a:pt x="238" y="113"/>
                    </a:moveTo>
                    <a:lnTo>
                      <a:pt x="238" y="111"/>
                    </a:lnTo>
                    <a:lnTo>
                      <a:pt x="265" y="111"/>
                    </a:lnTo>
                    <a:lnTo>
                      <a:pt x="265" y="113"/>
                    </a:lnTo>
                    <a:lnTo>
                      <a:pt x="265" y="115"/>
                    </a:lnTo>
                    <a:lnTo>
                      <a:pt x="259" y="115"/>
                    </a:lnTo>
                    <a:lnTo>
                      <a:pt x="257" y="115"/>
                    </a:lnTo>
                    <a:lnTo>
                      <a:pt x="257" y="119"/>
                    </a:lnTo>
                    <a:lnTo>
                      <a:pt x="257" y="122"/>
                    </a:lnTo>
                    <a:lnTo>
                      <a:pt x="257" y="153"/>
                    </a:lnTo>
                    <a:lnTo>
                      <a:pt x="257" y="161"/>
                    </a:lnTo>
                    <a:lnTo>
                      <a:pt x="257" y="167"/>
                    </a:lnTo>
                    <a:lnTo>
                      <a:pt x="257" y="170"/>
                    </a:lnTo>
                    <a:lnTo>
                      <a:pt x="259" y="172"/>
                    </a:lnTo>
                    <a:lnTo>
                      <a:pt x="265" y="178"/>
                    </a:lnTo>
                    <a:lnTo>
                      <a:pt x="273" y="178"/>
                    </a:lnTo>
                    <a:lnTo>
                      <a:pt x="280" y="178"/>
                    </a:lnTo>
                    <a:lnTo>
                      <a:pt x="288" y="174"/>
                    </a:lnTo>
                    <a:lnTo>
                      <a:pt x="290" y="170"/>
                    </a:lnTo>
                    <a:lnTo>
                      <a:pt x="292" y="167"/>
                    </a:lnTo>
                    <a:lnTo>
                      <a:pt x="292" y="163"/>
                    </a:lnTo>
                    <a:lnTo>
                      <a:pt x="292" y="155"/>
                    </a:lnTo>
                    <a:lnTo>
                      <a:pt x="292" y="122"/>
                    </a:lnTo>
                    <a:lnTo>
                      <a:pt x="292" y="119"/>
                    </a:lnTo>
                    <a:lnTo>
                      <a:pt x="290" y="115"/>
                    </a:lnTo>
                    <a:lnTo>
                      <a:pt x="288" y="115"/>
                    </a:lnTo>
                    <a:lnTo>
                      <a:pt x="284" y="115"/>
                    </a:lnTo>
                    <a:lnTo>
                      <a:pt x="282" y="113"/>
                    </a:lnTo>
                    <a:lnTo>
                      <a:pt x="282" y="111"/>
                    </a:lnTo>
                    <a:lnTo>
                      <a:pt x="305" y="111"/>
                    </a:lnTo>
                    <a:lnTo>
                      <a:pt x="305" y="113"/>
                    </a:lnTo>
                    <a:lnTo>
                      <a:pt x="305" y="115"/>
                    </a:lnTo>
                    <a:lnTo>
                      <a:pt x="300" y="115"/>
                    </a:lnTo>
                    <a:lnTo>
                      <a:pt x="298" y="115"/>
                    </a:lnTo>
                    <a:lnTo>
                      <a:pt x="298" y="119"/>
                    </a:lnTo>
                    <a:lnTo>
                      <a:pt x="298" y="122"/>
                    </a:lnTo>
                    <a:lnTo>
                      <a:pt x="298" y="151"/>
                    </a:lnTo>
                    <a:lnTo>
                      <a:pt x="296" y="161"/>
                    </a:lnTo>
                    <a:lnTo>
                      <a:pt x="296" y="167"/>
                    </a:lnTo>
                    <a:lnTo>
                      <a:pt x="294" y="170"/>
                    </a:lnTo>
                    <a:lnTo>
                      <a:pt x="292" y="174"/>
                    </a:lnTo>
                    <a:lnTo>
                      <a:pt x="288" y="178"/>
                    </a:lnTo>
                    <a:lnTo>
                      <a:pt x="284" y="180"/>
                    </a:lnTo>
                    <a:lnTo>
                      <a:pt x="278" y="182"/>
                    </a:lnTo>
                    <a:lnTo>
                      <a:pt x="273" y="182"/>
                    </a:lnTo>
                    <a:lnTo>
                      <a:pt x="267" y="182"/>
                    </a:lnTo>
                    <a:lnTo>
                      <a:pt x="261" y="180"/>
                    </a:lnTo>
                    <a:lnTo>
                      <a:pt x="257" y="178"/>
                    </a:lnTo>
                    <a:lnTo>
                      <a:pt x="253" y="174"/>
                    </a:lnTo>
                    <a:lnTo>
                      <a:pt x="250" y="170"/>
                    </a:lnTo>
                    <a:lnTo>
                      <a:pt x="248" y="167"/>
                    </a:lnTo>
                    <a:lnTo>
                      <a:pt x="248" y="161"/>
                    </a:lnTo>
                    <a:lnTo>
                      <a:pt x="246" y="155"/>
                    </a:lnTo>
                    <a:lnTo>
                      <a:pt x="246" y="122"/>
                    </a:lnTo>
                    <a:lnTo>
                      <a:pt x="246" y="119"/>
                    </a:lnTo>
                    <a:lnTo>
                      <a:pt x="246" y="115"/>
                    </a:lnTo>
                    <a:lnTo>
                      <a:pt x="244" y="115"/>
                    </a:lnTo>
                    <a:lnTo>
                      <a:pt x="238" y="115"/>
                    </a:lnTo>
                    <a:lnTo>
                      <a:pt x="238" y="113"/>
                    </a:lnTo>
                    <a:close/>
                    <a:moveTo>
                      <a:pt x="336" y="178"/>
                    </a:moveTo>
                    <a:lnTo>
                      <a:pt x="336" y="180"/>
                    </a:lnTo>
                    <a:lnTo>
                      <a:pt x="309" y="180"/>
                    </a:lnTo>
                    <a:lnTo>
                      <a:pt x="309" y="178"/>
                    </a:lnTo>
                    <a:lnTo>
                      <a:pt x="309" y="178"/>
                    </a:lnTo>
                    <a:lnTo>
                      <a:pt x="313" y="176"/>
                    </a:lnTo>
                    <a:lnTo>
                      <a:pt x="315" y="176"/>
                    </a:lnTo>
                    <a:lnTo>
                      <a:pt x="317" y="172"/>
                    </a:lnTo>
                    <a:lnTo>
                      <a:pt x="317" y="168"/>
                    </a:lnTo>
                    <a:lnTo>
                      <a:pt x="317" y="122"/>
                    </a:lnTo>
                    <a:lnTo>
                      <a:pt x="317" y="119"/>
                    </a:lnTo>
                    <a:lnTo>
                      <a:pt x="315" y="115"/>
                    </a:lnTo>
                    <a:lnTo>
                      <a:pt x="313" y="115"/>
                    </a:lnTo>
                    <a:lnTo>
                      <a:pt x="309" y="115"/>
                    </a:lnTo>
                    <a:lnTo>
                      <a:pt x="309" y="113"/>
                    </a:lnTo>
                    <a:lnTo>
                      <a:pt x="309" y="111"/>
                    </a:lnTo>
                    <a:lnTo>
                      <a:pt x="336" y="111"/>
                    </a:lnTo>
                    <a:lnTo>
                      <a:pt x="336" y="113"/>
                    </a:lnTo>
                    <a:lnTo>
                      <a:pt x="334" y="115"/>
                    </a:lnTo>
                    <a:lnTo>
                      <a:pt x="330" y="115"/>
                    </a:lnTo>
                    <a:lnTo>
                      <a:pt x="328" y="115"/>
                    </a:lnTo>
                    <a:lnTo>
                      <a:pt x="327" y="119"/>
                    </a:lnTo>
                    <a:lnTo>
                      <a:pt x="327" y="122"/>
                    </a:lnTo>
                    <a:lnTo>
                      <a:pt x="327" y="168"/>
                    </a:lnTo>
                    <a:lnTo>
                      <a:pt x="327" y="172"/>
                    </a:lnTo>
                    <a:lnTo>
                      <a:pt x="328" y="176"/>
                    </a:lnTo>
                    <a:lnTo>
                      <a:pt x="330" y="176"/>
                    </a:lnTo>
                    <a:lnTo>
                      <a:pt x="334" y="178"/>
                    </a:lnTo>
                    <a:lnTo>
                      <a:pt x="336" y="178"/>
                    </a:lnTo>
                    <a:close/>
                    <a:moveTo>
                      <a:pt x="325" y="92"/>
                    </a:moveTo>
                    <a:lnTo>
                      <a:pt x="334" y="92"/>
                    </a:lnTo>
                    <a:lnTo>
                      <a:pt x="319" y="105"/>
                    </a:lnTo>
                    <a:lnTo>
                      <a:pt x="315" y="105"/>
                    </a:lnTo>
                    <a:lnTo>
                      <a:pt x="325" y="92"/>
                    </a:lnTo>
                    <a:close/>
                    <a:moveTo>
                      <a:pt x="340" y="113"/>
                    </a:moveTo>
                    <a:lnTo>
                      <a:pt x="340" y="111"/>
                    </a:lnTo>
                    <a:lnTo>
                      <a:pt x="359" y="111"/>
                    </a:lnTo>
                    <a:lnTo>
                      <a:pt x="380" y="161"/>
                    </a:lnTo>
                    <a:lnTo>
                      <a:pt x="400" y="111"/>
                    </a:lnTo>
                    <a:lnTo>
                      <a:pt x="419" y="111"/>
                    </a:lnTo>
                    <a:lnTo>
                      <a:pt x="419" y="113"/>
                    </a:lnTo>
                    <a:lnTo>
                      <a:pt x="417" y="115"/>
                    </a:lnTo>
                    <a:lnTo>
                      <a:pt x="413" y="115"/>
                    </a:lnTo>
                    <a:lnTo>
                      <a:pt x="411" y="115"/>
                    </a:lnTo>
                    <a:lnTo>
                      <a:pt x="409" y="119"/>
                    </a:lnTo>
                    <a:lnTo>
                      <a:pt x="409" y="122"/>
                    </a:lnTo>
                    <a:lnTo>
                      <a:pt x="409" y="168"/>
                    </a:lnTo>
                    <a:lnTo>
                      <a:pt x="409" y="172"/>
                    </a:lnTo>
                    <a:lnTo>
                      <a:pt x="411" y="176"/>
                    </a:lnTo>
                    <a:lnTo>
                      <a:pt x="413" y="176"/>
                    </a:lnTo>
                    <a:lnTo>
                      <a:pt x="417" y="178"/>
                    </a:lnTo>
                    <a:lnTo>
                      <a:pt x="419" y="178"/>
                    </a:lnTo>
                    <a:lnTo>
                      <a:pt x="419" y="180"/>
                    </a:lnTo>
                    <a:lnTo>
                      <a:pt x="392" y="180"/>
                    </a:lnTo>
                    <a:lnTo>
                      <a:pt x="392" y="178"/>
                    </a:lnTo>
                    <a:lnTo>
                      <a:pt x="392" y="178"/>
                    </a:lnTo>
                    <a:lnTo>
                      <a:pt x="398" y="176"/>
                    </a:lnTo>
                    <a:lnTo>
                      <a:pt x="400" y="176"/>
                    </a:lnTo>
                    <a:lnTo>
                      <a:pt x="400" y="172"/>
                    </a:lnTo>
                    <a:lnTo>
                      <a:pt x="400" y="168"/>
                    </a:lnTo>
                    <a:lnTo>
                      <a:pt x="400" y="121"/>
                    </a:lnTo>
                    <a:lnTo>
                      <a:pt x="378" y="174"/>
                    </a:lnTo>
                    <a:lnTo>
                      <a:pt x="375" y="174"/>
                    </a:lnTo>
                    <a:lnTo>
                      <a:pt x="353" y="121"/>
                    </a:lnTo>
                    <a:lnTo>
                      <a:pt x="353" y="168"/>
                    </a:lnTo>
                    <a:lnTo>
                      <a:pt x="353" y="172"/>
                    </a:lnTo>
                    <a:lnTo>
                      <a:pt x="355" y="176"/>
                    </a:lnTo>
                    <a:lnTo>
                      <a:pt x="357" y="176"/>
                    </a:lnTo>
                    <a:lnTo>
                      <a:pt x="361" y="178"/>
                    </a:lnTo>
                    <a:lnTo>
                      <a:pt x="361" y="178"/>
                    </a:lnTo>
                    <a:lnTo>
                      <a:pt x="361" y="180"/>
                    </a:lnTo>
                    <a:lnTo>
                      <a:pt x="340" y="180"/>
                    </a:lnTo>
                    <a:lnTo>
                      <a:pt x="340" y="178"/>
                    </a:lnTo>
                    <a:lnTo>
                      <a:pt x="340" y="178"/>
                    </a:lnTo>
                    <a:lnTo>
                      <a:pt x="346" y="176"/>
                    </a:lnTo>
                    <a:lnTo>
                      <a:pt x="348" y="176"/>
                    </a:lnTo>
                    <a:lnTo>
                      <a:pt x="348" y="172"/>
                    </a:lnTo>
                    <a:lnTo>
                      <a:pt x="348" y="168"/>
                    </a:lnTo>
                    <a:lnTo>
                      <a:pt x="348" y="122"/>
                    </a:lnTo>
                    <a:lnTo>
                      <a:pt x="348" y="119"/>
                    </a:lnTo>
                    <a:lnTo>
                      <a:pt x="348" y="115"/>
                    </a:lnTo>
                    <a:lnTo>
                      <a:pt x="346" y="115"/>
                    </a:lnTo>
                    <a:lnTo>
                      <a:pt x="340" y="115"/>
                    </a:lnTo>
                    <a:lnTo>
                      <a:pt x="340" y="113"/>
                    </a:lnTo>
                    <a:close/>
                    <a:moveTo>
                      <a:pt x="450" y="178"/>
                    </a:moveTo>
                    <a:lnTo>
                      <a:pt x="450" y="180"/>
                    </a:lnTo>
                    <a:lnTo>
                      <a:pt x="423" y="180"/>
                    </a:lnTo>
                    <a:lnTo>
                      <a:pt x="423" y="178"/>
                    </a:lnTo>
                    <a:lnTo>
                      <a:pt x="423" y="178"/>
                    </a:lnTo>
                    <a:lnTo>
                      <a:pt x="428" y="176"/>
                    </a:lnTo>
                    <a:lnTo>
                      <a:pt x="430" y="176"/>
                    </a:lnTo>
                    <a:lnTo>
                      <a:pt x="430" y="172"/>
                    </a:lnTo>
                    <a:lnTo>
                      <a:pt x="430" y="168"/>
                    </a:lnTo>
                    <a:lnTo>
                      <a:pt x="430" y="122"/>
                    </a:lnTo>
                    <a:lnTo>
                      <a:pt x="430" y="119"/>
                    </a:lnTo>
                    <a:lnTo>
                      <a:pt x="430" y="115"/>
                    </a:lnTo>
                    <a:lnTo>
                      <a:pt x="428" y="115"/>
                    </a:lnTo>
                    <a:lnTo>
                      <a:pt x="423" y="115"/>
                    </a:lnTo>
                    <a:lnTo>
                      <a:pt x="423" y="113"/>
                    </a:lnTo>
                    <a:lnTo>
                      <a:pt x="423" y="111"/>
                    </a:lnTo>
                    <a:lnTo>
                      <a:pt x="450" y="111"/>
                    </a:lnTo>
                    <a:lnTo>
                      <a:pt x="450" y="113"/>
                    </a:lnTo>
                    <a:lnTo>
                      <a:pt x="448" y="115"/>
                    </a:lnTo>
                    <a:lnTo>
                      <a:pt x="444" y="115"/>
                    </a:lnTo>
                    <a:lnTo>
                      <a:pt x="442" y="115"/>
                    </a:lnTo>
                    <a:lnTo>
                      <a:pt x="442" y="119"/>
                    </a:lnTo>
                    <a:lnTo>
                      <a:pt x="440" y="122"/>
                    </a:lnTo>
                    <a:lnTo>
                      <a:pt x="440" y="168"/>
                    </a:lnTo>
                    <a:lnTo>
                      <a:pt x="442" y="172"/>
                    </a:lnTo>
                    <a:lnTo>
                      <a:pt x="442" y="176"/>
                    </a:lnTo>
                    <a:lnTo>
                      <a:pt x="444" y="176"/>
                    </a:lnTo>
                    <a:lnTo>
                      <a:pt x="448" y="178"/>
                    </a:lnTo>
                    <a:lnTo>
                      <a:pt x="450" y="178"/>
                    </a:lnTo>
                    <a:close/>
                    <a:moveTo>
                      <a:pt x="513" y="176"/>
                    </a:moveTo>
                    <a:lnTo>
                      <a:pt x="503" y="180"/>
                    </a:lnTo>
                    <a:lnTo>
                      <a:pt x="490" y="182"/>
                    </a:lnTo>
                    <a:lnTo>
                      <a:pt x="484" y="182"/>
                    </a:lnTo>
                    <a:lnTo>
                      <a:pt x="476" y="180"/>
                    </a:lnTo>
                    <a:lnTo>
                      <a:pt x="471" y="176"/>
                    </a:lnTo>
                    <a:lnTo>
                      <a:pt x="465" y="172"/>
                    </a:lnTo>
                    <a:lnTo>
                      <a:pt x="461" y="167"/>
                    </a:lnTo>
                    <a:lnTo>
                      <a:pt x="459" y="161"/>
                    </a:lnTo>
                    <a:lnTo>
                      <a:pt x="457" y="153"/>
                    </a:lnTo>
                    <a:lnTo>
                      <a:pt x="457" y="145"/>
                    </a:lnTo>
                    <a:lnTo>
                      <a:pt x="457" y="138"/>
                    </a:lnTo>
                    <a:lnTo>
                      <a:pt x="459" y="130"/>
                    </a:lnTo>
                    <a:lnTo>
                      <a:pt x="461" y="124"/>
                    </a:lnTo>
                    <a:lnTo>
                      <a:pt x="465" y="119"/>
                    </a:lnTo>
                    <a:lnTo>
                      <a:pt x="471" y="115"/>
                    </a:lnTo>
                    <a:lnTo>
                      <a:pt x="476" y="111"/>
                    </a:lnTo>
                    <a:lnTo>
                      <a:pt x="482" y="109"/>
                    </a:lnTo>
                    <a:lnTo>
                      <a:pt x="490" y="109"/>
                    </a:lnTo>
                    <a:lnTo>
                      <a:pt x="500" y="111"/>
                    </a:lnTo>
                    <a:lnTo>
                      <a:pt x="511" y="113"/>
                    </a:lnTo>
                    <a:lnTo>
                      <a:pt x="511" y="126"/>
                    </a:lnTo>
                    <a:lnTo>
                      <a:pt x="505" y="126"/>
                    </a:lnTo>
                    <a:lnTo>
                      <a:pt x="505" y="124"/>
                    </a:lnTo>
                    <a:lnTo>
                      <a:pt x="505" y="124"/>
                    </a:lnTo>
                    <a:lnTo>
                      <a:pt x="505" y="122"/>
                    </a:lnTo>
                    <a:lnTo>
                      <a:pt x="505" y="119"/>
                    </a:lnTo>
                    <a:lnTo>
                      <a:pt x="501" y="115"/>
                    </a:lnTo>
                    <a:lnTo>
                      <a:pt x="496" y="113"/>
                    </a:lnTo>
                    <a:lnTo>
                      <a:pt x="490" y="113"/>
                    </a:lnTo>
                    <a:lnTo>
                      <a:pt x="484" y="113"/>
                    </a:lnTo>
                    <a:lnTo>
                      <a:pt x="480" y="115"/>
                    </a:lnTo>
                    <a:lnTo>
                      <a:pt x="476" y="117"/>
                    </a:lnTo>
                    <a:lnTo>
                      <a:pt x="473" y="121"/>
                    </a:lnTo>
                    <a:lnTo>
                      <a:pt x="469" y="132"/>
                    </a:lnTo>
                    <a:lnTo>
                      <a:pt x="467" y="145"/>
                    </a:lnTo>
                    <a:lnTo>
                      <a:pt x="467" y="153"/>
                    </a:lnTo>
                    <a:lnTo>
                      <a:pt x="469" y="159"/>
                    </a:lnTo>
                    <a:lnTo>
                      <a:pt x="471" y="165"/>
                    </a:lnTo>
                    <a:lnTo>
                      <a:pt x="475" y="168"/>
                    </a:lnTo>
                    <a:lnTo>
                      <a:pt x="478" y="172"/>
                    </a:lnTo>
                    <a:lnTo>
                      <a:pt x="482" y="176"/>
                    </a:lnTo>
                    <a:lnTo>
                      <a:pt x="488" y="176"/>
                    </a:lnTo>
                    <a:lnTo>
                      <a:pt x="494" y="178"/>
                    </a:lnTo>
                    <a:lnTo>
                      <a:pt x="503" y="176"/>
                    </a:lnTo>
                    <a:lnTo>
                      <a:pt x="513" y="172"/>
                    </a:lnTo>
                    <a:lnTo>
                      <a:pt x="513" y="176"/>
                    </a:lnTo>
                    <a:close/>
                    <a:moveTo>
                      <a:pt x="536" y="159"/>
                    </a:moveTo>
                    <a:lnTo>
                      <a:pt x="532" y="168"/>
                    </a:lnTo>
                    <a:lnTo>
                      <a:pt x="530" y="172"/>
                    </a:lnTo>
                    <a:lnTo>
                      <a:pt x="530" y="176"/>
                    </a:lnTo>
                    <a:lnTo>
                      <a:pt x="530" y="176"/>
                    </a:lnTo>
                    <a:lnTo>
                      <a:pt x="536" y="178"/>
                    </a:lnTo>
                    <a:lnTo>
                      <a:pt x="536" y="178"/>
                    </a:lnTo>
                    <a:lnTo>
                      <a:pt x="536" y="180"/>
                    </a:lnTo>
                    <a:lnTo>
                      <a:pt x="519" y="180"/>
                    </a:lnTo>
                    <a:lnTo>
                      <a:pt x="519" y="178"/>
                    </a:lnTo>
                    <a:lnTo>
                      <a:pt x="519" y="178"/>
                    </a:lnTo>
                    <a:lnTo>
                      <a:pt x="523" y="176"/>
                    </a:lnTo>
                    <a:lnTo>
                      <a:pt x="525" y="176"/>
                    </a:lnTo>
                    <a:lnTo>
                      <a:pt x="526" y="174"/>
                    </a:lnTo>
                    <a:lnTo>
                      <a:pt x="528" y="168"/>
                    </a:lnTo>
                    <a:lnTo>
                      <a:pt x="553" y="111"/>
                    </a:lnTo>
                    <a:lnTo>
                      <a:pt x="555" y="111"/>
                    </a:lnTo>
                    <a:lnTo>
                      <a:pt x="580" y="168"/>
                    </a:lnTo>
                    <a:lnTo>
                      <a:pt x="582" y="174"/>
                    </a:lnTo>
                    <a:lnTo>
                      <a:pt x="584" y="176"/>
                    </a:lnTo>
                    <a:lnTo>
                      <a:pt x="586" y="176"/>
                    </a:lnTo>
                    <a:lnTo>
                      <a:pt x="588" y="178"/>
                    </a:lnTo>
                    <a:lnTo>
                      <a:pt x="590" y="178"/>
                    </a:lnTo>
                    <a:lnTo>
                      <a:pt x="590" y="180"/>
                    </a:lnTo>
                    <a:lnTo>
                      <a:pt x="565" y="180"/>
                    </a:lnTo>
                    <a:lnTo>
                      <a:pt x="565" y="178"/>
                    </a:lnTo>
                    <a:lnTo>
                      <a:pt x="565" y="178"/>
                    </a:lnTo>
                    <a:lnTo>
                      <a:pt x="571" y="176"/>
                    </a:lnTo>
                    <a:lnTo>
                      <a:pt x="571" y="176"/>
                    </a:lnTo>
                    <a:lnTo>
                      <a:pt x="571" y="172"/>
                    </a:lnTo>
                    <a:lnTo>
                      <a:pt x="569" y="168"/>
                    </a:lnTo>
                    <a:lnTo>
                      <a:pt x="565" y="159"/>
                    </a:lnTo>
                    <a:lnTo>
                      <a:pt x="536" y="159"/>
                    </a:lnTo>
                    <a:close/>
                    <a:moveTo>
                      <a:pt x="538" y="155"/>
                    </a:moveTo>
                    <a:lnTo>
                      <a:pt x="565" y="155"/>
                    </a:lnTo>
                    <a:lnTo>
                      <a:pt x="551" y="124"/>
                    </a:lnTo>
                    <a:lnTo>
                      <a:pt x="538" y="155"/>
                    </a:lnTo>
                    <a:close/>
                    <a:moveTo>
                      <a:pt x="596" y="178"/>
                    </a:moveTo>
                    <a:lnTo>
                      <a:pt x="596" y="165"/>
                    </a:lnTo>
                    <a:lnTo>
                      <a:pt x="600" y="165"/>
                    </a:lnTo>
                    <a:lnTo>
                      <a:pt x="600" y="167"/>
                    </a:lnTo>
                    <a:lnTo>
                      <a:pt x="601" y="168"/>
                    </a:lnTo>
                    <a:lnTo>
                      <a:pt x="601" y="170"/>
                    </a:lnTo>
                    <a:lnTo>
                      <a:pt x="601" y="172"/>
                    </a:lnTo>
                    <a:lnTo>
                      <a:pt x="603" y="176"/>
                    </a:lnTo>
                    <a:lnTo>
                      <a:pt x="609" y="178"/>
                    </a:lnTo>
                    <a:lnTo>
                      <a:pt x="615" y="178"/>
                    </a:lnTo>
                    <a:lnTo>
                      <a:pt x="621" y="178"/>
                    </a:lnTo>
                    <a:lnTo>
                      <a:pt x="625" y="174"/>
                    </a:lnTo>
                    <a:lnTo>
                      <a:pt x="626" y="170"/>
                    </a:lnTo>
                    <a:lnTo>
                      <a:pt x="628" y="165"/>
                    </a:lnTo>
                    <a:lnTo>
                      <a:pt x="626" y="161"/>
                    </a:lnTo>
                    <a:lnTo>
                      <a:pt x="626" y="157"/>
                    </a:lnTo>
                    <a:lnTo>
                      <a:pt x="623" y="153"/>
                    </a:lnTo>
                    <a:lnTo>
                      <a:pt x="617" y="149"/>
                    </a:lnTo>
                    <a:lnTo>
                      <a:pt x="611" y="147"/>
                    </a:lnTo>
                    <a:lnTo>
                      <a:pt x="605" y="144"/>
                    </a:lnTo>
                    <a:lnTo>
                      <a:pt x="600" y="138"/>
                    </a:lnTo>
                    <a:lnTo>
                      <a:pt x="598" y="132"/>
                    </a:lnTo>
                    <a:lnTo>
                      <a:pt x="596" y="128"/>
                    </a:lnTo>
                    <a:lnTo>
                      <a:pt x="598" y="121"/>
                    </a:lnTo>
                    <a:lnTo>
                      <a:pt x="601" y="115"/>
                    </a:lnTo>
                    <a:lnTo>
                      <a:pt x="609" y="111"/>
                    </a:lnTo>
                    <a:lnTo>
                      <a:pt x="617" y="109"/>
                    </a:lnTo>
                    <a:lnTo>
                      <a:pt x="621" y="109"/>
                    </a:lnTo>
                    <a:lnTo>
                      <a:pt x="625" y="109"/>
                    </a:lnTo>
                    <a:lnTo>
                      <a:pt x="628" y="111"/>
                    </a:lnTo>
                    <a:lnTo>
                      <a:pt x="634" y="113"/>
                    </a:lnTo>
                    <a:lnTo>
                      <a:pt x="634" y="124"/>
                    </a:lnTo>
                    <a:lnTo>
                      <a:pt x="628" y="124"/>
                    </a:lnTo>
                    <a:lnTo>
                      <a:pt x="628" y="124"/>
                    </a:lnTo>
                    <a:lnTo>
                      <a:pt x="628" y="121"/>
                    </a:lnTo>
                    <a:lnTo>
                      <a:pt x="628" y="121"/>
                    </a:lnTo>
                    <a:lnTo>
                      <a:pt x="628" y="117"/>
                    </a:lnTo>
                    <a:lnTo>
                      <a:pt x="626" y="115"/>
                    </a:lnTo>
                    <a:lnTo>
                      <a:pt x="623" y="113"/>
                    </a:lnTo>
                    <a:lnTo>
                      <a:pt x="617" y="113"/>
                    </a:lnTo>
                    <a:lnTo>
                      <a:pt x="613" y="113"/>
                    </a:lnTo>
                    <a:lnTo>
                      <a:pt x="609" y="115"/>
                    </a:lnTo>
                    <a:lnTo>
                      <a:pt x="605" y="119"/>
                    </a:lnTo>
                    <a:lnTo>
                      <a:pt x="605" y="124"/>
                    </a:lnTo>
                    <a:lnTo>
                      <a:pt x="605" y="128"/>
                    </a:lnTo>
                    <a:lnTo>
                      <a:pt x="607" y="132"/>
                    </a:lnTo>
                    <a:lnTo>
                      <a:pt x="611" y="136"/>
                    </a:lnTo>
                    <a:lnTo>
                      <a:pt x="615" y="138"/>
                    </a:lnTo>
                    <a:lnTo>
                      <a:pt x="621" y="142"/>
                    </a:lnTo>
                    <a:lnTo>
                      <a:pt x="628" y="145"/>
                    </a:lnTo>
                    <a:lnTo>
                      <a:pt x="634" y="151"/>
                    </a:lnTo>
                    <a:lnTo>
                      <a:pt x="636" y="155"/>
                    </a:lnTo>
                    <a:lnTo>
                      <a:pt x="638" y="163"/>
                    </a:lnTo>
                    <a:lnTo>
                      <a:pt x="636" y="170"/>
                    </a:lnTo>
                    <a:lnTo>
                      <a:pt x="630" y="176"/>
                    </a:lnTo>
                    <a:lnTo>
                      <a:pt x="625" y="180"/>
                    </a:lnTo>
                    <a:lnTo>
                      <a:pt x="615" y="182"/>
                    </a:lnTo>
                    <a:lnTo>
                      <a:pt x="609" y="182"/>
                    </a:lnTo>
                    <a:lnTo>
                      <a:pt x="605" y="182"/>
                    </a:lnTo>
                    <a:lnTo>
                      <a:pt x="600" y="180"/>
                    </a:lnTo>
                    <a:lnTo>
                      <a:pt x="596" y="178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5" name="Freeform 35"/>
              <p:cNvSpPr>
                <a:spLocks noEditPoints="1"/>
              </p:cNvSpPr>
              <p:nvPr/>
            </p:nvSpPr>
            <p:spPr bwMode="auto">
              <a:xfrm>
                <a:off x="-425" y="2026"/>
                <a:ext cx="971" cy="257"/>
              </a:xfrm>
              <a:custGeom>
                <a:avLst/>
                <a:gdLst>
                  <a:gd name="T0" fmla="*/ 68 w 971"/>
                  <a:gd name="T1" fmla="*/ 15 h 257"/>
                  <a:gd name="T2" fmla="*/ 58 w 971"/>
                  <a:gd name="T3" fmla="*/ 151 h 257"/>
                  <a:gd name="T4" fmla="*/ 72 w 971"/>
                  <a:gd name="T5" fmla="*/ 224 h 257"/>
                  <a:gd name="T6" fmla="*/ 125 w 971"/>
                  <a:gd name="T7" fmla="*/ 245 h 257"/>
                  <a:gd name="T8" fmla="*/ 177 w 971"/>
                  <a:gd name="T9" fmla="*/ 228 h 257"/>
                  <a:gd name="T10" fmla="*/ 193 w 971"/>
                  <a:gd name="T11" fmla="*/ 205 h 257"/>
                  <a:gd name="T12" fmla="*/ 195 w 971"/>
                  <a:gd name="T13" fmla="*/ 28 h 257"/>
                  <a:gd name="T14" fmla="*/ 177 w 971"/>
                  <a:gd name="T15" fmla="*/ 1 h 257"/>
                  <a:gd name="T16" fmla="*/ 218 w 971"/>
                  <a:gd name="T17" fmla="*/ 19 h 257"/>
                  <a:gd name="T18" fmla="*/ 214 w 971"/>
                  <a:gd name="T19" fmla="*/ 180 h 257"/>
                  <a:gd name="T20" fmla="*/ 199 w 971"/>
                  <a:gd name="T21" fmla="*/ 224 h 257"/>
                  <a:gd name="T22" fmla="*/ 172 w 971"/>
                  <a:gd name="T23" fmla="*/ 247 h 257"/>
                  <a:gd name="T24" fmla="*/ 97 w 971"/>
                  <a:gd name="T25" fmla="*/ 255 h 257"/>
                  <a:gd name="T26" fmla="*/ 50 w 971"/>
                  <a:gd name="T27" fmla="*/ 237 h 257"/>
                  <a:gd name="T28" fmla="*/ 29 w 971"/>
                  <a:gd name="T29" fmla="*/ 211 h 257"/>
                  <a:gd name="T30" fmla="*/ 20 w 971"/>
                  <a:gd name="T31" fmla="*/ 46 h 257"/>
                  <a:gd name="T32" fmla="*/ 0 w 971"/>
                  <a:gd name="T33" fmla="*/ 13 h 257"/>
                  <a:gd name="T34" fmla="*/ 272 w 971"/>
                  <a:gd name="T35" fmla="*/ 224 h 257"/>
                  <a:gd name="T36" fmla="*/ 279 w 971"/>
                  <a:gd name="T37" fmla="*/ 239 h 257"/>
                  <a:gd name="T38" fmla="*/ 235 w 971"/>
                  <a:gd name="T39" fmla="*/ 239 h 257"/>
                  <a:gd name="T40" fmla="*/ 264 w 971"/>
                  <a:gd name="T41" fmla="*/ 207 h 257"/>
                  <a:gd name="T42" fmla="*/ 475 w 971"/>
                  <a:gd name="T43" fmla="*/ 226 h 257"/>
                  <a:gd name="T44" fmla="*/ 496 w 971"/>
                  <a:gd name="T45" fmla="*/ 251 h 257"/>
                  <a:gd name="T46" fmla="*/ 427 w 971"/>
                  <a:gd name="T47" fmla="*/ 237 h 257"/>
                  <a:gd name="T48" fmla="*/ 425 w 971"/>
                  <a:gd name="T49" fmla="*/ 207 h 257"/>
                  <a:gd name="T50" fmla="*/ 402 w 971"/>
                  <a:gd name="T51" fmla="*/ 161 h 257"/>
                  <a:gd name="T52" fmla="*/ 541 w 971"/>
                  <a:gd name="T53" fmla="*/ 237 h 257"/>
                  <a:gd name="T54" fmla="*/ 550 w 971"/>
                  <a:gd name="T55" fmla="*/ 46 h 257"/>
                  <a:gd name="T56" fmla="*/ 531 w 971"/>
                  <a:gd name="T57" fmla="*/ 15 h 257"/>
                  <a:gd name="T58" fmla="*/ 591 w 971"/>
                  <a:gd name="T59" fmla="*/ 1 h 257"/>
                  <a:gd name="T60" fmla="*/ 656 w 971"/>
                  <a:gd name="T61" fmla="*/ 5 h 257"/>
                  <a:gd name="T62" fmla="*/ 700 w 971"/>
                  <a:gd name="T63" fmla="*/ 24 h 257"/>
                  <a:gd name="T64" fmla="*/ 729 w 971"/>
                  <a:gd name="T65" fmla="*/ 59 h 257"/>
                  <a:gd name="T66" fmla="*/ 743 w 971"/>
                  <a:gd name="T67" fmla="*/ 107 h 257"/>
                  <a:gd name="T68" fmla="*/ 739 w 971"/>
                  <a:gd name="T69" fmla="*/ 163 h 257"/>
                  <a:gd name="T70" fmla="*/ 716 w 971"/>
                  <a:gd name="T71" fmla="*/ 207 h 257"/>
                  <a:gd name="T72" fmla="*/ 679 w 971"/>
                  <a:gd name="T73" fmla="*/ 237 h 257"/>
                  <a:gd name="T74" fmla="*/ 627 w 971"/>
                  <a:gd name="T75" fmla="*/ 251 h 257"/>
                  <a:gd name="T76" fmla="*/ 589 w 971"/>
                  <a:gd name="T77" fmla="*/ 13 h 257"/>
                  <a:gd name="T78" fmla="*/ 591 w 971"/>
                  <a:gd name="T79" fmla="*/ 234 h 257"/>
                  <a:gd name="T80" fmla="*/ 623 w 971"/>
                  <a:gd name="T81" fmla="*/ 237 h 257"/>
                  <a:gd name="T82" fmla="*/ 669 w 971"/>
                  <a:gd name="T83" fmla="*/ 218 h 257"/>
                  <a:gd name="T84" fmla="*/ 693 w 971"/>
                  <a:gd name="T85" fmla="*/ 186 h 257"/>
                  <a:gd name="T86" fmla="*/ 702 w 971"/>
                  <a:gd name="T87" fmla="*/ 111 h 257"/>
                  <a:gd name="T88" fmla="*/ 693 w 971"/>
                  <a:gd name="T89" fmla="*/ 65 h 257"/>
                  <a:gd name="T90" fmla="*/ 662 w 971"/>
                  <a:gd name="T91" fmla="*/ 28 h 257"/>
                  <a:gd name="T92" fmla="*/ 614 w 971"/>
                  <a:gd name="T93" fmla="*/ 13 h 257"/>
                  <a:gd name="T94" fmla="*/ 771 w 971"/>
                  <a:gd name="T95" fmla="*/ 47 h 257"/>
                  <a:gd name="T96" fmla="*/ 735 w 971"/>
                  <a:gd name="T97" fmla="*/ 13 h 257"/>
                  <a:gd name="T98" fmla="*/ 814 w 971"/>
                  <a:gd name="T99" fmla="*/ 13 h 257"/>
                  <a:gd name="T100" fmla="*/ 804 w 971"/>
                  <a:gd name="T101" fmla="*/ 28 h 257"/>
                  <a:gd name="T102" fmla="*/ 933 w 971"/>
                  <a:gd name="T103" fmla="*/ 28 h 257"/>
                  <a:gd name="T104" fmla="*/ 925 w 971"/>
                  <a:gd name="T105" fmla="*/ 1 h 257"/>
                  <a:gd name="T106" fmla="*/ 956 w 971"/>
                  <a:gd name="T107" fmla="*/ 17 h 257"/>
                  <a:gd name="T108" fmla="*/ 871 w 971"/>
                  <a:gd name="T109" fmla="*/ 207 h 257"/>
                  <a:gd name="T110" fmla="*/ 896 w 971"/>
                  <a:gd name="T111" fmla="*/ 239 h 257"/>
                  <a:gd name="T112" fmla="*/ 821 w 971"/>
                  <a:gd name="T113" fmla="*/ 237 h 257"/>
                  <a:gd name="T114" fmla="*/ 833 w 971"/>
                  <a:gd name="T115" fmla="*/ 14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71" h="257">
                    <a:moveTo>
                      <a:pt x="0" y="1"/>
                    </a:moveTo>
                    <a:lnTo>
                      <a:pt x="77" y="1"/>
                    </a:lnTo>
                    <a:lnTo>
                      <a:pt x="77" y="13"/>
                    </a:lnTo>
                    <a:lnTo>
                      <a:pt x="68" y="15"/>
                    </a:lnTo>
                    <a:lnTo>
                      <a:pt x="62" y="19"/>
                    </a:lnTo>
                    <a:lnTo>
                      <a:pt x="60" y="26"/>
                    </a:lnTo>
                    <a:lnTo>
                      <a:pt x="58" y="46"/>
                    </a:lnTo>
                    <a:lnTo>
                      <a:pt x="58" y="151"/>
                    </a:lnTo>
                    <a:lnTo>
                      <a:pt x="58" y="184"/>
                    </a:lnTo>
                    <a:lnTo>
                      <a:pt x="60" y="203"/>
                    </a:lnTo>
                    <a:lnTo>
                      <a:pt x="64" y="214"/>
                    </a:lnTo>
                    <a:lnTo>
                      <a:pt x="72" y="224"/>
                    </a:lnTo>
                    <a:lnTo>
                      <a:pt x="81" y="234"/>
                    </a:lnTo>
                    <a:lnTo>
                      <a:pt x="93" y="241"/>
                    </a:lnTo>
                    <a:lnTo>
                      <a:pt x="108" y="245"/>
                    </a:lnTo>
                    <a:lnTo>
                      <a:pt x="125" y="245"/>
                    </a:lnTo>
                    <a:lnTo>
                      <a:pt x="141" y="245"/>
                    </a:lnTo>
                    <a:lnTo>
                      <a:pt x="154" y="241"/>
                    </a:lnTo>
                    <a:lnTo>
                      <a:pt x="168" y="235"/>
                    </a:lnTo>
                    <a:lnTo>
                      <a:pt x="177" y="228"/>
                    </a:lnTo>
                    <a:lnTo>
                      <a:pt x="183" y="222"/>
                    </a:lnTo>
                    <a:lnTo>
                      <a:pt x="187" y="216"/>
                    </a:lnTo>
                    <a:lnTo>
                      <a:pt x="191" y="211"/>
                    </a:lnTo>
                    <a:lnTo>
                      <a:pt x="193" y="205"/>
                    </a:lnTo>
                    <a:lnTo>
                      <a:pt x="195" y="188"/>
                    </a:lnTo>
                    <a:lnTo>
                      <a:pt x="197" y="159"/>
                    </a:lnTo>
                    <a:lnTo>
                      <a:pt x="197" y="46"/>
                    </a:lnTo>
                    <a:lnTo>
                      <a:pt x="195" y="28"/>
                    </a:lnTo>
                    <a:lnTo>
                      <a:pt x="191" y="19"/>
                    </a:lnTo>
                    <a:lnTo>
                      <a:pt x="187" y="15"/>
                    </a:lnTo>
                    <a:lnTo>
                      <a:pt x="177" y="13"/>
                    </a:lnTo>
                    <a:lnTo>
                      <a:pt x="177" y="1"/>
                    </a:lnTo>
                    <a:lnTo>
                      <a:pt x="233" y="1"/>
                    </a:lnTo>
                    <a:lnTo>
                      <a:pt x="233" y="13"/>
                    </a:lnTo>
                    <a:lnTo>
                      <a:pt x="223" y="15"/>
                    </a:lnTo>
                    <a:lnTo>
                      <a:pt x="218" y="19"/>
                    </a:lnTo>
                    <a:lnTo>
                      <a:pt x="216" y="26"/>
                    </a:lnTo>
                    <a:lnTo>
                      <a:pt x="214" y="46"/>
                    </a:lnTo>
                    <a:lnTo>
                      <a:pt x="214" y="149"/>
                    </a:lnTo>
                    <a:lnTo>
                      <a:pt x="214" y="180"/>
                    </a:lnTo>
                    <a:lnTo>
                      <a:pt x="210" y="201"/>
                    </a:lnTo>
                    <a:lnTo>
                      <a:pt x="208" y="209"/>
                    </a:lnTo>
                    <a:lnTo>
                      <a:pt x="204" y="216"/>
                    </a:lnTo>
                    <a:lnTo>
                      <a:pt x="199" y="224"/>
                    </a:lnTo>
                    <a:lnTo>
                      <a:pt x="193" y="230"/>
                    </a:lnTo>
                    <a:lnTo>
                      <a:pt x="187" y="237"/>
                    </a:lnTo>
                    <a:lnTo>
                      <a:pt x="179" y="241"/>
                    </a:lnTo>
                    <a:lnTo>
                      <a:pt x="172" y="247"/>
                    </a:lnTo>
                    <a:lnTo>
                      <a:pt x="164" y="251"/>
                    </a:lnTo>
                    <a:lnTo>
                      <a:pt x="143" y="255"/>
                    </a:lnTo>
                    <a:lnTo>
                      <a:pt x="120" y="257"/>
                    </a:lnTo>
                    <a:lnTo>
                      <a:pt x="97" y="255"/>
                    </a:lnTo>
                    <a:lnTo>
                      <a:pt x="75" y="251"/>
                    </a:lnTo>
                    <a:lnTo>
                      <a:pt x="68" y="247"/>
                    </a:lnTo>
                    <a:lnTo>
                      <a:pt x="58" y="243"/>
                    </a:lnTo>
                    <a:lnTo>
                      <a:pt x="50" y="237"/>
                    </a:lnTo>
                    <a:lnTo>
                      <a:pt x="45" y="232"/>
                    </a:lnTo>
                    <a:lnTo>
                      <a:pt x="39" y="226"/>
                    </a:lnTo>
                    <a:lnTo>
                      <a:pt x="33" y="218"/>
                    </a:lnTo>
                    <a:lnTo>
                      <a:pt x="29" y="211"/>
                    </a:lnTo>
                    <a:lnTo>
                      <a:pt x="25" y="201"/>
                    </a:lnTo>
                    <a:lnTo>
                      <a:pt x="22" y="182"/>
                    </a:lnTo>
                    <a:lnTo>
                      <a:pt x="20" y="157"/>
                    </a:lnTo>
                    <a:lnTo>
                      <a:pt x="20" y="46"/>
                    </a:lnTo>
                    <a:lnTo>
                      <a:pt x="18" y="28"/>
                    </a:lnTo>
                    <a:lnTo>
                      <a:pt x="16" y="19"/>
                    </a:lnTo>
                    <a:lnTo>
                      <a:pt x="10" y="15"/>
                    </a:lnTo>
                    <a:lnTo>
                      <a:pt x="0" y="13"/>
                    </a:lnTo>
                    <a:lnTo>
                      <a:pt x="0" y="1"/>
                    </a:lnTo>
                    <a:close/>
                    <a:moveTo>
                      <a:pt x="293" y="174"/>
                    </a:moveTo>
                    <a:lnTo>
                      <a:pt x="277" y="207"/>
                    </a:lnTo>
                    <a:lnTo>
                      <a:pt x="272" y="224"/>
                    </a:lnTo>
                    <a:lnTo>
                      <a:pt x="270" y="234"/>
                    </a:lnTo>
                    <a:lnTo>
                      <a:pt x="270" y="235"/>
                    </a:lnTo>
                    <a:lnTo>
                      <a:pt x="273" y="237"/>
                    </a:lnTo>
                    <a:lnTo>
                      <a:pt x="279" y="239"/>
                    </a:lnTo>
                    <a:lnTo>
                      <a:pt x="287" y="239"/>
                    </a:lnTo>
                    <a:lnTo>
                      <a:pt x="287" y="251"/>
                    </a:lnTo>
                    <a:lnTo>
                      <a:pt x="235" y="251"/>
                    </a:lnTo>
                    <a:lnTo>
                      <a:pt x="235" y="239"/>
                    </a:lnTo>
                    <a:lnTo>
                      <a:pt x="243" y="237"/>
                    </a:lnTo>
                    <a:lnTo>
                      <a:pt x="248" y="235"/>
                    </a:lnTo>
                    <a:lnTo>
                      <a:pt x="252" y="228"/>
                    </a:lnTo>
                    <a:lnTo>
                      <a:pt x="264" y="207"/>
                    </a:lnTo>
                    <a:lnTo>
                      <a:pt x="358" y="0"/>
                    </a:lnTo>
                    <a:lnTo>
                      <a:pt x="372" y="0"/>
                    </a:lnTo>
                    <a:lnTo>
                      <a:pt x="466" y="209"/>
                    </a:lnTo>
                    <a:lnTo>
                      <a:pt x="475" y="226"/>
                    </a:lnTo>
                    <a:lnTo>
                      <a:pt x="481" y="235"/>
                    </a:lnTo>
                    <a:lnTo>
                      <a:pt x="487" y="237"/>
                    </a:lnTo>
                    <a:lnTo>
                      <a:pt x="496" y="239"/>
                    </a:lnTo>
                    <a:lnTo>
                      <a:pt x="496" y="251"/>
                    </a:lnTo>
                    <a:lnTo>
                      <a:pt x="412" y="251"/>
                    </a:lnTo>
                    <a:lnTo>
                      <a:pt x="412" y="239"/>
                    </a:lnTo>
                    <a:lnTo>
                      <a:pt x="422" y="239"/>
                    </a:lnTo>
                    <a:lnTo>
                      <a:pt x="427" y="237"/>
                    </a:lnTo>
                    <a:lnTo>
                      <a:pt x="431" y="235"/>
                    </a:lnTo>
                    <a:lnTo>
                      <a:pt x="433" y="234"/>
                    </a:lnTo>
                    <a:lnTo>
                      <a:pt x="431" y="222"/>
                    </a:lnTo>
                    <a:lnTo>
                      <a:pt x="425" y="207"/>
                    </a:lnTo>
                    <a:lnTo>
                      <a:pt x="410" y="174"/>
                    </a:lnTo>
                    <a:lnTo>
                      <a:pt x="293" y="174"/>
                    </a:lnTo>
                    <a:close/>
                    <a:moveTo>
                      <a:pt x="298" y="161"/>
                    </a:moveTo>
                    <a:lnTo>
                      <a:pt x="402" y="161"/>
                    </a:lnTo>
                    <a:lnTo>
                      <a:pt x="352" y="47"/>
                    </a:lnTo>
                    <a:lnTo>
                      <a:pt x="298" y="161"/>
                    </a:lnTo>
                    <a:close/>
                    <a:moveTo>
                      <a:pt x="531" y="239"/>
                    </a:moveTo>
                    <a:lnTo>
                      <a:pt x="541" y="237"/>
                    </a:lnTo>
                    <a:lnTo>
                      <a:pt x="546" y="234"/>
                    </a:lnTo>
                    <a:lnTo>
                      <a:pt x="550" y="226"/>
                    </a:lnTo>
                    <a:lnTo>
                      <a:pt x="550" y="207"/>
                    </a:lnTo>
                    <a:lnTo>
                      <a:pt x="550" y="46"/>
                    </a:lnTo>
                    <a:lnTo>
                      <a:pt x="550" y="28"/>
                    </a:lnTo>
                    <a:lnTo>
                      <a:pt x="546" y="19"/>
                    </a:lnTo>
                    <a:lnTo>
                      <a:pt x="541" y="17"/>
                    </a:lnTo>
                    <a:lnTo>
                      <a:pt x="531" y="15"/>
                    </a:lnTo>
                    <a:lnTo>
                      <a:pt x="531" y="1"/>
                    </a:lnTo>
                    <a:lnTo>
                      <a:pt x="552" y="1"/>
                    </a:lnTo>
                    <a:lnTo>
                      <a:pt x="571" y="1"/>
                    </a:lnTo>
                    <a:lnTo>
                      <a:pt x="591" y="1"/>
                    </a:lnTo>
                    <a:lnTo>
                      <a:pt x="612" y="1"/>
                    </a:lnTo>
                    <a:lnTo>
                      <a:pt x="627" y="1"/>
                    </a:lnTo>
                    <a:lnTo>
                      <a:pt x="643" y="3"/>
                    </a:lnTo>
                    <a:lnTo>
                      <a:pt x="656" y="5"/>
                    </a:lnTo>
                    <a:lnTo>
                      <a:pt x="668" y="9"/>
                    </a:lnTo>
                    <a:lnTo>
                      <a:pt x="679" y="13"/>
                    </a:lnTo>
                    <a:lnTo>
                      <a:pt x="691" y="19"/>
                    </a:lnTo>
                    <a:lnTo>
                      <a:pt x="700" y="24"/>
                    </a:lnTo>
                    <a:lnTo>
                      <a:pt x="710" y="32"/>
                    </a:lnTo>
                    <a:lnTo>
                      <a:pt x="718" y="40"/>
                    </a:lnTo>
                    <a:lnTo>
                      <a:pt x="723" y="49"/>
                    </a:lnTo>
                    <a:lnTo>
                      <a:pt x="729" y="59"/>
                    </a:lnTo>
                    <a:lnTo>
                      <a:pt x="735" y="70"/>
                    </a:lnTo>
                    <a:lnTo>
                      <a:pt x="739" y="82"/>
                    </a:lnTo>
                    <a:lnTo>
                      <a:pt x="741" y="94"/>
                    </a:lnTo>
                    <a:lnTo>
                      <a:pt x="743" y="107"/>
                    </a:lnTo>
                    <a:lnTo>
                      <a:pt x="743" y="120"/>
                    </a:lnTo>
                    <a:lnTo>
                      <a:pt x="743" y="136"/>
                    </a:lnTo>
                    <a:lnTo>
                      <a:pt x="741" y="149"/>
                    </a:lnTo>
                    <a:lnTo>
                      <a:pt x="739" y="163"/>
                    </a:lnTo>
                    <a:lnTo>
                      <a:pt x="735" y="174"/>
                    </a:lnTo>
                    <a:lnTo>
                      <a:pt x="729" y="186"/>
                    </a:lnTo>
                    <a:lnTo>
                      <a:pt x="723" y="197"/>
                    </a:lnTo>
                    <a:lnTo>
                      <a:pt x="716" y="207"/>
                    </a:lnTo>
                    <a:lnTo>
                      <a:pt x="708" y="216"/>
                    </a:lnTo>
                    <a:lnTo>
                      <a:pt x="698" y="224"/>
                    </a:lnTo>
                    <a:lnTo>
                      <a:pt x="689" y="232"/>
                    </a:lnTo>
                    <a:lnTo>
                      <a:pt x="679" y="237"/>
                    </a:lnTo>
                    <a:lnTo>
                      <a:pt x="668" y="241"/>
                    </a:lnTo>
                    <a:lnTo>
                      <a:pt x="654" y="245"/>
                    </a:lnTo>
                    <a:lnTo>
                      <a:pt x="643" y="249"/>
                    </a:lnTo>
                    <a:lnTo>
                      <a:pt x="627" y="251"/>
                    </a:lnTo>
                    <a:lnTo>
                      <a:pt x="614" y="251"/>
                    </a:lnTo>
                    <a:lnTo>
                      <a:pt x="531" y="251"/>
                    </a:lnTo>
                    <a:lnTo>
                      <a:pt x="531" y="239"/>
                    </a:lnTo>
                    <a:close/>
                    <a:moveTo>
                      <a:pt x="589" y="13"/>
                    </a:moveTo>
                    <a:lnTo>
                      <a:pt x="589" y="207"/>
                    </a:lnTo>
                    <a:lnTo>
                      <a:pt x="589" y="220"/>
                    </a:lnTo>
                    <a:lnTo>
                      <a:pt x="591" y="230"/>
                    </a:lnTo>
                    <a:lnTo>
                      <a:pt x="591" y="234"/>
                    </a:lnTo>
                    <a:lnTo>
                      <a:pt x="593" y="237"/>
                    </a:lnTo>
                    <a:lnTo>
                      <a:pt x="596" y="239"/>
                    </a:lnTo>
                    <a:lnTo>
                      <a:pt x="600" y="239"/>
                    </a:lnTo>
                    <a:lnTo>
                      <a:pt x="623" y="237"/>
                    </a:lnTo>
                    <a:lnTo>
                      <a:pt x="645" y="232"/>
                    </a:lnTo>
                    <a:lnTo>
                      <a:pt x="654" y="228"/>
                    </a:lnTo>
                    <a:lnTo>
                      <a:pt x="662" y="224"/>
                    </a:lnTo>
                    <a:lnTo>
                      <a:pt x="669" y="218"/>
                    </a:lnTo>
                    <a:lnTo>
                      <a:pt x="677" y="211"/>
                    </a:lnTo>
                    <a:lnTo>
                      <a:pt x="683" y="203"/>
                    </a:lnTo>
                    <a:lnTo>
                      <a:pt x="689" y="195"/>
                    </a:lnTo>
                    <a:lnTo>
                      <a:pt x="693" y="186"/>
                    </a:lnTo>
                    <a:lnTo>
                      <a:pt x="696" y="176"/>
                    </a:lnTo>
                    <a:lnTo>
                      <a:pt x="700" y="151"/>
                    </a:lnTo>
                    <a:lnTo>
                      <a:pt x="702" y="126"/>
                    </a:lnTo>
                    <a:lnTo>
                      <a:pt x="702" y="111"/>
                    </a:lnTo>
                    <a:lnTo>
                      <a:pt x="700" y="97"/>
                    </a:lnTo>
                    <a:lnTo>
                      <a:pt x="698" y="86"/>
                    </a:lnTo>
                    <a:lnTo>
                      <a:pt x="696" y="74"/>
                    </a:lnTo>
                    <a:lnTo>
                      <a:pt x="693" y="65"/>
                    </a:lnTo>
                    <a:lnTo>
                      <a:pt x="687" y="55"/>
                    </a:lnTo>
                    <a:lnTo>
                      <a:pt x="681" y="47"/>
                    </a:lnTo>
                    <a:lnTo>
                      <a:pt x="675" y="40"/>
                    </a:lnTo>
                    <a:lnTo>
                      <a:pt x="662" y="28"/>
                    </a:lnTo>
                    <a:lnTo>
                      <a:pt x="646" y="21"/>
                    </a:lnTo>
                    <a:lnTo>
                      <a:pt x="637" y="17"/>
                    </a:lnTo>
                    <a:lnTo>
                      <a:pt x="625" y="15"/>
                    </a:lnTo>
                    <a:lnTo>
                      <a:pt x="614" y="13"/>
                    </a:lnTo>
                    <a:lnTo>
                      <a:pt x="598" y="13"/>
                    </a:lnTo>
                    <a:lnTo>
                      <a:pt x="589" y="13"/>
                    </a:lnTo>
                    <a:close/>
                    <a:moveTo>
                      <a:pt x="833" y="140"/>
                    </a:moveTo>
                    <a:lnTo>
                      <a:pt x="771" y="47"/>
                    </a:lnTo>
                    <a:lnTo>
                      <a:pt x="756" y="24"/>
                    </a:lnTo>
                    <a:lnTo>
                      <a:pt x="748" y="15"/>
                    </a:lnTo>
                    <a:lnTo>
                      <a:pt x="744" y="15"/>
                    </a:lnTo>
                    <a:lnTo>
                      <a:pt x="735" y="13"/>
                    </a:lnTo>
                    <a:lnTo>
                      <a:pt x="735" y="1"/>
                    </a:lnTo>
                    <a:lnTo>
                      <a:pt x="823" y="1"/>
                    </a:lnTo>
                    <a:lnTo>
                      <a:pt x="823" y="13"/>
                    </a:lnTo>
                    <a:lnTo>
                      <a:pt x="814" y="13"/>
                    </a:lnTo>
                    <a:lnTo>
                      <a:pt x="806" y="15"/>
                    </a:lnTo>
                    <a:lnTo>
                      <a:pt x="802" y="15"/>
                    </a:lnTo>
                    <a:lnTo>
                      <a:pt x="802" y="19"/>
                    </a:lnTo>
                    <a:lnTo>
                      <a:pt x="804" y="28"/>
                    </a:lnTo>
                    <a:lnTo>
                      <a:pt x="816" y="47"/>
                    </a:lnTo>
                    <a:lnTo>
                      <a:pt x="868" y="124"/>
                    </a:lnTo>
                    <a:lnTo>
                      <a:pt x="919" y="47"/>
                    </a:lnTo>
                    <a:lnTo>
                      <a:pt x="933" y="28"/>
                    </a:lnTo>
                    <a:lnTo>
                      <a:pt x="937" y="19"/>
                    </a:lnTo>
                    <a:lnTo>
                      <a:pt x="933" y="15"/>
                    </a:lnTo>
                    <a:lnTo>
                      <a:pt x="925" y="13"/>
                    </a:lnTo>
                    <a:lnTo>
                      <a:pt x="925" y="1"/>
                    </a:lnTo>
                    <a:lnTo>
                      <a:pt x="971" y="1"/>
                    </a:lnTo>
                    <a:lnTo>
                      <a:pt x="971" y="13"/>
                    </a:lnTo>
                    <a:lnTo>
                      <a:pt x="962" y="15"/>
                    </a:lnTo>
                    <a:lnTo>
                      <a:pt x="956" y="17"/>
                    </a:lnTo>
                    <a:lnTo>
                      <a:pt x="950" y="24"/>
                    </a:lnTo>
                    <a:lnTo>
                      <a:pt x="935" y="47"/>
                    </a:lnTo>
                    <a:lnTo>
                      <a:pt x="871" y="140"/>
                    </a:lnTo>
                    <a:lnTo>
                      <a:pt x="871" y="207"/>
                    </a:lnTo>
                    <a:lnTo>
                      <a:pt x="871" y="226"/>
                    </a:lnTo>
                    <a:lnTo>
                      <a:pt x="875" y="234"/>
                    </a:lnTo>
                    <a:lnTo>
                      <a:pt x="881" y="237"/>
                    </a:lnTo>
                    <a:lnTo>
                      <a:pt x="896" y="239"/>
                    </a:lnTo>
                    <a:lnTo>
                      <a:pt x="896" y="251"/>
                    </a:lnTo>
                    <a:lnTo>
                      <a:pt x="808" y="251"/>
                    </a:lnTo>
                    <a:lnTo>
                      <a:pt x="808" y="239"/>
                    </a:lnTo>
                    <a:lnTo>
                      <a:pt x="821" y="237"/>
                    </a:lnTo>
                    <a:lnTo>
                      <a:pt x="829" y="234"/>
                    </a:lnTo>
                    <a:lnTo>
                      <a:pt x="831" y="226"/>
                    </a:lnTo>
                    <a:lnTo>
                      <a:pt x="833" y="207"/>
                    </a:lnTo>
                    <a:lnTo>
                      <a:pt x="833" y="14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6" name="Freeform 36"/>
              <p:cNvSpPr>
                <a:spLocks noEditPoints="1"/>
              </p:cNvSpPr>
              <p:nvPr/>
            </p:nvSpPr>
            <p:spPr bwMode="auto">
              <a:xfrm>
                <a:off x="-972" y="1907"/>
                <a:ext cx="511" cy="838"/>
              </a:xfrm>
              <a:custGeom>
                <a:avLst/>
                <a:gdLst>
                  <a:gd name="T0" fmla="*/ 459 w 511"/>
                  <a:gd name="T1" fmla="*/ 251 h 838"/>
                  <a:gd name="T2" fmla="*/ 117 w 511"/>
                  <a:gd name="T3" fmla="*/ 460 h 838"/>
                  <a:gd name="T4" fmla="*/ 442 w 511"/>
                  <a:gd name="T5" fmla="*/ 228 h 838"/>
                  <a:gd name="T6" fmla="*/ 125 w 511"/>
                  <a:gd name="T7" fmla="*/ 658 h 838"/>
                  <a:gd name="T8" fmla="*/ 382 w 511"/>
                  <a:gd name="T9" fmla="*/ 481 h 838"/>
                  <a:gd name="T10" fmla="*/ 423 w 511"/>
                  <a:gd name="T11" fmla="*/ 612 h 838"/>
                  <a:gd name="T12" fmla="*/ 217 w 511"/>
                  <a:gd name="T13" fmla="*/ 679 h 838"/>
                  <a:gd name="T14" fmla="*/ 311 w 511"/>
                  <a:gd name="T15" fmla="*/ 399 h 838"/>
                  <a:gd name="T16" fmla="*/ 263 w 511"/>
                  <a:gd name="T17" fmla="*/ 376 h 838"/>
                  <a:gd name="T18" fmla="*/ 276 w 511"/>
                  <a:gd name="T19" fmla="*/ 389 h 838"/>
                  <a:gd name="T20" fmla="*/ 269 w 511"/>
                  <a:gd name="T21" fmla="*/ 366 h 838"/>
                  <a:gd name="T22" fmla="*/ 301 w 511"/>
                  <a:gd name="T23" fmla="*/ 401 h 838"/>
                  <a:gd name="T24" fmla="*/ 230 w 511"/>
                  <a:gd name="T25" fmla="*/ 418 h 838"/>
                  <a:gd name="T26" fmla="*/ 236 w 511"/>
                  <a:gd name="T27" fmla="*/ 370 h 838"/>
                  <a:gd name="T28" fmla="*/ 244 w 511"/>
                  <a:gd name="T29" fmla="*/ 372 h 838"/>
                  <a:gd name="T30" fmla="*/ 303 w 511"/>
                  <a:gd name="T31" fmla="*/ 435 h 838"/>
                  <a:gd name="T32" fmla="*/ 276 w 511"/>
                  <a:gd name="T33" fmla="*/ 452 h 838"/>
                  <a:gd name="T34" fmla="*/ 305 w 511"/>
                  <a:gd name="T35" fmla="*/ 447 h 838"/>
                  <a:gd name="T36" fmla="*/ 201 w 511"/>
                  <a:gd name="T37" fmla="*/ 429 h 838"/>
                  <a:gd name="T38" fmla="*/ 238 w 511"/>
                  <a:gd name="T39" fmla="*/ 427 h 838"/>
                  <a:gd name="T40" fmla="*/ 251 w 511"/>
                  <a:gd name="T41" fmla="*/ 508 h 838"/>
                  <a:gd name="T42" fmla="*/ 200 w 511"/>
                  <a:gd name="T43" fmla="*/ 450 h 838"/>
                  <a:gd name="T44" fmla="*/ 211 w 511"/>
                  <a:gd name="T45" fmla="*/ 521 h 838"/>
                  <a:gd name="T46" fmla="*/ 288 w 511"/>
                  <a:gd name="T47" fmla="*/ 475 h 838"/>
                  <a:gd name="T48" fmla="*/ 257 w 511"/>
                  <a:gd name="T49" fmla="*/ 466 h 838"/>
                  <a:gd name="T50" fmla="*/ 278 w 511"/>
                  <a:gd name="T51" fmla="*/ 447 h 838"/>
                  <a:gd name="T52" fmla="*/ 324 w 511"/>
                  <a:gd name="T53" fmla="*/ 285 h 838"/>
                  <a:gd name="T54" fmla="*/ 286 w 511"/>
                  <a:gd name="T55" fmla="*/ 312 h 838"/>
                  <a:gd name="T56" fmla="*/ 238 w 511"/>
                  <a:gd name="T57" fmla="*/ 287 h 838"/>
                  <a:gd name="T58" fmla="*/ 125 w 511"/>
                  <a:gd name="T59" fmla="*/ 333 h 838"/>
                  <a:gd name="T60" fmla="*/ 382 w 511"/>
                  <a:gd name="T61" fmla="*/ 293 h 838"/>
                  <a:gd name="T62" fmla="*/ 280 w 511"/>
                  <a:gd name="T63" fmla="*/ 236 h 838"/>
                  <a:gd name="T64" fmla="*/ 261 w 511"/>
                  <a:gd name="T65" fmla="*/ 257 h 838"/>
                  <a:gd name="T66" fmla="*/ 48 w 511"/>
                  <a:gd name="T67" fmla="*/ 466 h 838"/>
                  <a:gd name="T68" fmla="*/ 246 w 511"/>
                  <a:gd name="T69" fmla="*/ 111 h 838"/>
                  <a:gd name="T70" fmla="*/ 240 w 511"/>
                  <a:gd name="T71" fmla="*/ 153 h 838"/>
                  <a:gd name="T72" fmla="*/ 267 w 511"/>
                  <a:gd name="T73" fmla="*/ 170 h 838"/>
                  <a:gd name="T74" fmla="*/ 278 w 511"/>
                  <a:gd name="T75" fmla="*/ 67 h 838"/>
                  <a:gd name="T76" fmla="*/ 415 w 511"/>
                  <a:gd name="T77" fmla="*/ 658 h 838"/>
                  <a:gd name="T78" fmla="*/ 136 w 511"/>
                  <a:gd name="T79" fmla="*/ 767 h 838"/>
                  <a:gd name="T80" fmla="*/ 155 w 511"/>
                  <a:gd name="T81" fmla="*/ 372 h 838"/>
                  <a:gd name="T82" fmla="*/ 251 w 511"/>
                  <a:gd name="T83" fmla="*/ 61 h 838"/>
                  <a:gd name="T84" fmla="*/ 296 w 511"/>
                  <a:gd name="T85" fmla="*/ 26 h 838"/>
                  <a:gd name="T86" fmla="*/ 359 w 511"/>
                  <a:gd name="T87" fmla="*/ 96 h 838"/>
                  <a:gd name="T88" fmla="*/ 259 w 511"/>
                  <a:gd name="T89" fmla="*/ 11 h 838"/>
                  <a:gd name="T90" fmla="*/ 67 w 511"/>
                  <a:gd name="T91" fmla="*/ 180 h 838"/>
                  <a:gd name="T92" fmla="*/ 207 w 511"/>
                  <a:gd name="T93" fmla="*/ 86 h 838"/>
                  <a:gd name="T94" fmla="*/ 132 w 511"/>
                  <a:gd name="T95" fmla="*/ 293 h 838"/>
                  <a:gd name="T96" fmla="*/ 365 w 511"/>
                  <a:gd name="T97" fmla="*/ 623 h 838"/>
                  <a:gd name="T98" fmla="*/ 292 w 511"/>
                  <a:gd name="T99" fmla="*/ 594 h 838"/>
                  <a:gd name="T100" fmla="*/ 244 w 511"/>
                  <a:gd name="T101" fmla="*/ 623 h 838"/>
                  <a:gd name="T102" fmla="*/ 259 w 511"/>
                  <a:gd name="T103" fmla="*/ 704 h 838"/>
                  <a:gd name="T104" fmla="*/ 132 w 511"/>
                  <a:gd name="T105" fmla="*/ 556 h 838"/>
                  <a:gd name="T106" fmla="*/ 109 w 511"/>
                  <a:gd name="T107" fmla="*/ 548 h 838"/>
                  <a:gd name="T108" fmla="*/ 246 w 511"/>
                  <a:gd name="T109" fmla="*/ 823 h 838"/>
                  <a:gd name="T110" fmla="*/ 136 w 511"/>
                  <a:gd name="T111" fmla="*/ 447 h 838"/>
                  <a:gd name="T112" fmla="*/ 338 w 511"/>
                  <a:gd name="T113" fmla="*/ 542 h 838"/>
                  <a:gd name="T114" fmla="*/ 230 w 511"/>
                  <a:gd name="T115" fmla="*/ 349 h 838"/>
                  <a:gd name="T116" fmla="*/ 384 w 511"/>
                  <a:gd name="T117" fmla="*/ 366 h 838"/>
                  <a:gd name="T118" fmla="*/ 128 w 511"/>
                  <a:gd name="T119" fmla="*/ 460 h 838"/>
                  <a:gd name="T120" fmla="*/ 351 w 511"/>
                  <a:gd name="T121" fmla="*/ 539 h 838"/>
                  <a:gd name="T122" fmla="*/ 438 w 511"/>
                  <a:gd name="T123" fmla="*/ 307 h 838"/>
                  <a:gd name="T124" fmla="*/ 461 w 511"/>
                  <a:gd name="T125" fmla="*/ 525 h 8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11" h="838">
                    <a:moveTo>
                      <a:pt x="442" y="234"/>
                    </a:moveTo>
                    <a:lnTo>
                      <a:pt x="482" y="234"/>
                    </a:lnTo>
                    <a:lnTo>
                      <a:pt x="482" y="339"/>
                    </a:lnTo>
                    <a:lnTo>
                      <a:pt x="432" y="339"/>
                    </a:lnTo>
                    <a:lnTo>
                      <a:pt x="438" y="345"/>
                    </a:lnTo>
                    <a:lnTo>
                      <a:pt x="498" y="429"/>
                    </a:lnTo>
                    <a:lnTo>
                      <a:pt x="453" y="429"/>
                    </a:lnTo>
                    <a:lnTo>
                      <a:pt x="453" y="435"/>
                    </a:lnTo>
                    <a:lnTo>
                      <a:pt x="453" y="435"/>
                    </a:lnTo>
                    <a:lnTo>
                      <a:pt x="453" y="460"/>
                    </a:lnTo>
                    <a:lnTo>
                      <a:pt x="442" y="460"/>
                    </a:lnTo>
                    <a:lnTo>
                      <a:pt x="442" y="418"/>
                    </a:lnTo>
                    <a:lnTo>
                      <a:pt x="476" y="418"/>
                    </a:lnTo>
                    <a:lnTo>
                      <a:pt x="473" y="412"/>
                    </a:lnTo>
                    <a:lnTo>
                      <a:pt x="473" y="412"/>
                    </a:lnTo>
                    <a:lnTo>
                      <a:pt x="411" y="328"/>
                    </a:lnTo>
                    <a:lnTo>
                      <a:pt x="459" y="328"/>
                    </a:lnTo>
                    <a:lnTo>
                      <a:pt x="463" y="328"/>
                    </a:lnTo>
                    <a:lnTo>
                      <a:pt x="467" y="328"/>
                    </a:lnTo>
                    <a:lnTo>
                      <a:pt x="467" y="251"/>
                    </a:lnTo>
                    <a:lnTo>
                      <a:pt x="467" y="251"/>
                    </a:lnTo>
                    <a:lnTo>
                      <a:pt x="467" y="245"/>
                    </a:lnTo>
                    <a:lnTo>
                      <a:pt x="430" y="245"/>
                    </a:lnTo>
                    <a:lnTo>
                      <a:pt x="430" y="211"/>
                    </a:lnTo>
                    <a:lnTo>
                      <a:pt x="75" y="211"/>
                    </a:lnTo>
                    <a:lnTo>
                      <a:pt x="75" y="216"/>
                    </a:lnTo>
                    <a:lnTo>
                      <a:pt x="75" y="216"/>
                    </a:lnTo>
                    <a:lnTo>
                      <a:pt x="75" y="245"/>
                    </a:lnTo>
                    <a:lnTo>
                      <a:pt x="40" y="245"/>
                    </a:lnTo>
                    <a:lnTo>
                      <a:pt x="40" y="328"/>
                    </a:lnTo>
                    <a:lnTo>
                      <a:pt x="46" y="328"/>
                    </a:lnTo>
                    <a:lnTo>
                      <a:pt x="46" y="251"/>
                    </a:lnTo>
                    <a:lnTo>
                      <a:pt x="80" y="251"/>
                    </a:lnTo>
                    <a:lnTo>
                      <a:pt x="80" y="245"/>
                    </a:lnTo>
                    <a:lnTo>
                      <a:pt x="80" y="245"/>
                    </a:lnTo>
                    <a:lnTo>
                      <a:pt x="80" y="216"/>
                    </a:lnTo>
                    <a:lnTo>
                      <a:pt x="424" y="216"/>
                    </a:lnTo>
                    <a:lnTo>
                      <a:pt x="424" y="251"/>
                    </a:lnTo>
                    <a:lnTo>
                      <a:pt x="459" y="251"/>
                    </a:lnTo>
                    <a:lnTo>
                      <a:pt x="459" y="322"/>
                    </a:lnTo>
                    <a:lnTo>
                      <a:pt x="403" y="322"/>
                    </a:lnTo>
                    <a:lnTo>
                      <a:pt x="403" y="328"/>
                    </a:lnTo>
                    <a:lnTo>
                      <a:pt x="403" y="328"/>
                    </a:lnTo>
                    <a:lnTo>
                      <a:pt x="403" y="443"/>
                    </a:lnTo>
                    <a:lnTo>
                      <a:pt x="403" y="448"/>
                    </a:lnTo>
                    <a:lnTo>
                      <a:pt x="421" y="448"/>
                    </a:lnTo>
                    <a:lnTo>
                      <a:pt x="421" y="448"/>
                    </a:lnTo>
                    <a:lnTo>
                      <a:pt x="426" y="448"/>
                    </a:lnTo>
                    <a:lnTo>
                      <a:pt x="426" y="435"/>
                    </a:lnTo>
                    <a:lnTo>
                      <a:pt x="426" y="433"/>
                    </a:lnTo>
                    <a:lnTo>
                      <a:pt x="426" y="429"/>
                    </a:lnTo>
                    <a:lnTo>
                      <a:pt x="415" y="429"/>
                    </a:lnTo>
                    <a:lnTo>
                      <a:pt x="415" y="435"/>
                    </a:lnTo>
                    <a:lnTo>
                      <a:pt x="421" y="435"/>
                    </a:lnTo>
                    <a:lnTo>
                      <a:pt x="421" y="443"/>
                    </a:lnTo>
                    <a:lnTo>
                      <a:pt x="409" y="443"/>
                    </a:lnTo>
                    <a:lnTo>
                      <a:pt x="409" y="418"/>
                    </a:lnTo>
                    <a:lnTo>
                      <a:pt x="436" y="418"/>
                    </a:lnTo>
                    <a:lnTo>
                      <a:pt x="436" y="460"/>
                    </a:lnTo>
                    <a:lnTo>
                      <a:pt x="392" y="460"/>
                    </a:lnTo>
                    <a:lnTo>
                      <a:pt x="392" y="362"/>
                    </a:lnTo>
                    <a:lnTo>
                      <a:pt x="373" y="353"/>
                    </a:lnTo>
                    <a:lnTo>
                      <a:pt x="355" y="343"/>
                    </a:lnTo>
                    <a:lnTo>
                      <a:pt x="336" y="335"/>
                    </a:lnTo>
                    <a:lnTo>
                      <a:pt x="317" y="331"/>
                    </a:lnTo>
                    <a:lnTo>
                      <a:pt x="298" y="328"/>
                    </a:lnTo>
                    <a:lnTo>
                      <a:pt x="278" y="326"/>
                    </a:lnTo>
                    <a:lnTo>
                      <a:pt x="261" y="324"/>
                    </a:lnTo>
                    <a:lnTo>
                      <a:pt x="242" y="324"/>
                    </a:lnTo>
                    <a:lnTo>
                      <a:pt x="223" y="326"/>
                    </a:lnTo>
                    <a:lnTo>
                      <a:pt x="205" y="328"/>
                    </a:lnTo>
                    <a:lnTo>
                      <a:pt x="188" y="331"/>
                    </a:lnTo>
                    <a:lnTo>
                      <a:pt x="173" y="335"/>
                    </a:lnTo>
                    <a:lnTo>
                      <a:pt x="157" y="341"/>
                    </a:lnTo>
                    <a:lnTo>
                      <a:pt x="142" y="347"/>
                    </a:lnTo>
                    <a:lnTo>
                      <a:pt x="128" y="354"/>
                    </a:lnTo>
                    <a:lnTo>
                      <a:pt x="117" y="362"/>
                    </a:lnTo>
                    <a:lnTo>
                      <a:pt x="117" y="460"/>
                    </a:lnTo>
                    <a:lnTo>
                      <a:pt x="73" y="460"/>
                    </a:lnTo>
                    <a:lnTo>
                      <a:pt x="73" y="418"/>
                    </a:lnTo>
                    <a:lnTo>
                      <a:pt x="100" y="418"/>
                    </a:lnTo>
                    <a:lnTo>
                      <a:pt x="100" y="443"/>
                    </a:lnTo>
                    <a:lnTo>
                      <a:pt x="88" y="443"/>
                    </a:lnTo>
                    <a:lnTo>
                      <a:pt x="88" y="435"/>
                    </a:lnTo>
                    <a:lnTo>
                      <a:pt x="94" y="435"/>
                    </a:lnTo>
                    <a:lnTo>
                      <a:pt x="94" y="429"/>
                    </a:lnTo>
                    <a:lnTo>
                      <a:pt x="82" y="429"/>
                    </a:lnTo>
                    <a:lnTo>
                      <a:pt x="82" y="433"/>
                    </a:lnTo>
                    <a:lnTo>
                      <a:pt x="82" y="433"/>
                    </a:lnTo>
                    <a:lnTo>
                      <a:pt x="82" y="448"/>
                    </a:lnTo>
                    <a:lnTo>
                      <a:pt x="88" y="448"/>
                    </a:lnTo>
                    <a:lnTo>
                      <a:pt x="88" y="448"/>
                    </a:lnTo>
                    <a:lnTo>
                      <a:pt x="105" y="448"/>
                    </a:lnTo>
                    <a:lnTo>
                      <a:pt x="105" y="443"/>
                    </a:lnTo>
                    <a:lnTo>
                      <a:pt x="105" y="328"/>
                    </a:lnTo>
                    <a:lnTo>
                      <a:pt x="105" y="328"/>
                    </a:lnTo>
                    <a:lnTo>
                      <a:pt x="105" y="322"/>
                    </a:lnTo>
                    <a:lnTo>
                      <a:pt x="46" y="322"/>
                    </a:lnTo>
                    <a:lnTo>
                      <a:pt x="46" y="328"/>
                    </a:lnTo>
                    <a:lnTo>
                      <a:pt x="98" y="328"/>
                    </a:lnTo>
                    <a:lnTo>
                      <a:pt x="36" y="412"/>
                    </a:lnTo>
                    <a:lnTo>
                      <a:pt x="32" y="418"/>
                    </a:lnTo>
                    <a:lnTo>
                      <a:pt x="65" y="418"/>
                    </a:lnTo>
                    <a:lnTo>
                      <a:pt x="65" y="460"/>
                    </a:lnTo>
                    <a:lnTo>
                      <a:pt x="53" y="460"/>
                    </a:lnTo>
                    <a:lnTo>
                      <a:pt x="53" y="435"/>
                    </a:lnTo>
                    <a:lnTo>
                      <a:pt x="53" y="429"/>
                    </a:lnTo>
                    <a:lnTo>
                      <a:pt x="11" y="429"/>
                    </a:lnTo>
                    <a:lnTo>
                      <a:pt x="71" y="345"/>
                    </a:lnTo>
                    <a:lnTo>
                      <a:pt x="77" y="339"/>
                    </a:lnTo>
                    <a:lnTo>
                      <a:pt x="28" y="339"/>
                    </a:lnTo>
                    <a:lnTo>
                      <a:pt x="28" y="234"/>
                    </a:lnTo>
                    <a:lnTo>
                      <a:pt x="63" y="234"/>
                    </a:lnTo>
                    <a:lnTo>
                      <a:pt x="63" y="201"/>
                    </a:lnTo>
                    <a:lnTo>
                      <a:pt x="442" y="201"/>
                    </a:lnTo>
                    <a:lnTo>
                      <a:pt x="442" y="228"/>
                    </a:lnTo>
                    <a:lnTo>
                      <a:pt x="442" y="228"/>
                    </a:lnTo>
                    <a:lnTo>
                      <a:pt x="442" y="234"/>
                    </a:lnTo>
                    <a:close/>
                    <a:moveTo>
                      <a:pt x="213" y="740"/>
                    </a:moveTo>
                    <a:lnTo>
                      <a:pt x="182" y="740"/>
                    </a:lnTo>
                    <a:lnTo>
                      <a:pt x="213" y="684"/>
                    </a:lnTo>
                    <a:lnTo>
                      <a:pt x="182" y="675"/>
                    </a:lnTo>
                    <a:lnTo>
                      <a:pt x="153" y="663"/>
                    </a:lnTo>
                    <a:lnTo>
                      <a:pt x="138" y="656"/>
                    </a:lnTo>
                    <a:lnTo>
                      <a:pt x="126" y="648"/>
                    </a:lnTo>
                    <a:lnTo>
                      <a:pt x="113" y="638"/>
                    </a:lnTo>
                    <a:lnTo>
                      <a:pt x="101" y="629"/>
                    </a:lnTo>
                    <a:lnTo>
                      <a:pt x="90" y="619"/>
                    </a:lnTo>
                    <a:lnTo>
                      <a:pt x="78" y="608"/>
                    </a:lnTo>
                    <a:lnTo>
                      <a:pt x="69" y="596"/>
                    </a:lnTo>
                    <a:lnTo>
                      <a:pt x="59" y="581"/>
                    </a:lnTo>
                    <a:lnTo>
                      <a:pt x="52" y="567"/>
                    </a:lnTo>
                    <a:lnTo>
                      <a:pt x="44" y="550"/>
                    </a:lnTo>
                    <a:lnTo>
                      <a:pt x="36" y="533"/>
                    </a:lnTo>
                    <a:lnTo>
                      <a:pt x="30" y="514"/>
                    </a:lnTo>
                    <a:lnTo>
                      <a:pt x="65" y="485"/>
                    </a:lnTo>
                    <a:lnTo>
                      <a:pt x="65" y="485"/>
                    </a:lnTo>
                    <a:lnTo>
                      <a:pt x="65" y="485"/>
                    </a:lnTo>
                    <a:lnTo>
                      <a:pt x="125" y="485"/>
                    </a:lnTo>
                    <a:lnTo>
                      <a:pt x="125" y="481"/>
                    </a:lnTo>
                    <a:lnTo>
                      <a:pt x="125" y="479"/>
                    </a:lnTo>
                    <a:lnTo>
                      <a:pt x="59" y="479"/>
                    </a:lnTo>
                    <a:lnTo>
                      <a:pt x="21" y="512"/>
                    </a:lnTo>
                    <a:lnTo>
                      <a:pt x="21" y="512"/>
                    </a:lnTo>
                    <a:lnTo>
                      <a:pt x="21" y="512"/>
                    </a:lnTo>
                    <a:lnTo>
                      <a:pt x="27" y="531"/>
                    </a:lnTo>
                    <a:lnTo>
                      <a:pt x="34" y="550"/>
                    </a:lnTo>
                    <a:lnTo>
                      <a:pt x="42" y="565"/>
                    </a:lnTo>
                    <a:lnTo>
                      <a:pt x="50" y="581"/>
                    </a:lnTo>
                    <a:lnTo>
                      <a:pt x="59" y="594"/>
                    </a:lnTo>
                    <a:lnTo>
                      <a:pt x="69" y="608"/>
                    </a:lnTo>
                    <a:lnTo>
                      <a:pt x="78" y="619"/>
                    </a:lnTo>
                    <a:lnTo>
                      <a:pt x="90" y="631"/>
                    </a:lnTo>
                    <a:lnTo>
                      <a:pt x="101" y="640"/>
                    </a:lnTo>
                    <a:lnTo>
                      <a:pt x="113" y="650"/>
                    </a:lnTo>
                    <a:lnTo>
                      <a:pt x="125" y="658"/>
                    </a:lnTo>
                    <a:lnTo>
                      <a:pt x="138" y="665"/>
                    </a:lnTo>
                    <a:lnTo>
                      <a:pt x="165" y="677"/>
                    </a:lnTo>
                    <a:lnTo>
                      <a:pt x="194" y="686"/>
                    </a:lnTo>
                    <a:lnTo>
                      <a:pt x="200" y="690"/>
                    </a:lnTo>
                    <a:lnTo>
                      <a:pt x="167" y="750"/>
                    </a:lnTo>
                    <a:lnTo>
                      <a:pt x="196" y="750"/>
                    </a:lnTo>
                    <a:lnTo>
                      <a:pt x="196" y="750"/>
                    </a:lnTo>
                    <a:lnTo>
                      <a:pt x="201" y="750"/>
                    </a:lnTo>
                    <a:lnTo>
                      <a:pt x="201" y="750"/>
                    </a:lnTo>
                    <a:lnTo>
                      <a:pt x="201" y="750"/>
                    </a:lnTo>
                    <a:lnTo>
                      <a:pt x="201" y="750"/>
                    </a:lnTo>
                    <a:lnTo>
                      <a:pt x="201" y="771"/>
                    </a:lnTo>
                    <a:lnTo>
                      <a:pt x="257" y="771"/>
                    </a:lnTo>
                    <a:lnTo>
                      <a:pt x="317" y="771"/>
                    </a:lnTo>
                    <a:lnTo>
                      <a:pt x="317" y="750"/>
                    </a:lnTo>
                    <a:lnTo>
                      <a:pt x="315" y="750"/>
                    </a:lnTo>
                    <a:lnTo>
                      <a:pt x="317" y="750"/>
                    </a:lnTo>
                    <a:lnTo>
                      <a:pt x="317" y="750"/>
                    </a:lnTo>
                    <a:lnTo>
                      <a:pt x="323" y="750"/>
                    </a:lnTo>
                    <a:lnTo>
                      <a:pt x="323" y="750"/>
                    </a:lnTo>
                    <a:lnTo>
                      <a:pt x="351" y="750"/>
                    </a:lnTo>
                    <a:lnTo>
                      <a:pt x="319" y="688"/>
                    </a:lnTo>
                    <a:lnTo>
                      <a:pt x="319" y="688"/>
                    </a:lnTo>
                    <a:lnTo>
                      <a:pt x="324" y="686"/>
                    </a:lnTo>
                    <a:lnTo>
                      <a:pt x="351" y="677"/>
                    </a:lnTo>
                    <a:lnTo>
                      <a:pt x="376" y="665"/>
                    </a:lnTo>
                    <a:lnTo>
                      <a:pt x="401" y="652"/>
                    </a:lnTo>
                    <a:lnTo>
                      <a:pt x="424" y="633"/>
                    </a:lnTo>
                    <a:lnTo>
                      <a:pt x="436" y="623"/>
                    </a:lnTo>
                    <a:lnTo>
                      <a:pt x="446" y="612"/>
                    </a:lnTo>
                    <a:lnTo>
                      <a:pt x="455" y="598"/>
                    </a:lnTo>
                    <a:lnTo>
                      <a:pt x="465" y="583"/>
                    </a:lnTo>
                    <a:lnTo>
                      <a:pt x="473" y="567"/>
                    </a:lnTo>
                    <a:lnTo>
                      <a:pt x="480" y="552"/>
                    </a:lnTo>
                    <a:lnTo>
                      <a:pt x="488" y="533"/>
                    </a:lnTo>
                    <a:lnTo>
                      <a:pt x="494" y="514"/>
                    </a:lnTo>
                    <a:lnTo>
                      <a:pt x="449" y="479"/>
                    </a:lnTo>
                    <a:lnTo>
                      <a:pt x="384" y="479"/>
                    </a:lnTo>
                    <a:lnTo>
                      <a:pt x="382" y="481"/>
                    </a:lnTo>
                    <a:lnTo>
                      <a:pt x="382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84" y="516"/>
                    </a:lnTo>
                    <a:lnTo>
                      <a:pt x="484" y="516"/>
                    </a:lnTo>
                    <a:lnTo>
                      <a:pt x="484" y="516"/>
                    </a:lnTo>
                    <a:lnTo>
                      <a:pt x="478" y="535"/>
                    </a:lnTo>
                    <a:lnTo>
                      <a:pt x="471" y="552"/>
                    </a:lnTo>
                    <a:lnTo>
                      <a:pt x="463" y="567"/>
                    </a:lnTo>
                    <a:lnTo>
                      <a:pt x="455" y="583"/>
                    </a:lnTo>
                    <a:lnTo>
                      <a:pt x="446" y="596"/>
                    </a:lnTo>
                    <a:lnTo>
                      <a:pt x="436" y="608"/>
                    </a:lnTo>
                    <a:lnTo>
                      <a:pt x="424" y="619"/>
                    </a:lnTo>
                    <a:lnTo>
                      <a:pt x="415" y="631"/>
                    </a:lnTo>
                    <a:lnTo>
                      <a:pt x="390" y="648"/>
                    </a:lnTo>
                    <a:lnTo>
                      <a:pt x="363" y="661"/>
                    </a:lnTo>
                    <a:lnTo>
                      <a:pt x="334" y="675"/>
                    </a:lnTo>
                    <a:lnTo>
                      <a:pt x="305" y="684"/>
                    </a:lnTo>
                    <a:lnTo>
                      <a:pt x="334" y="738"/>
                    </a:lnTo>
                    <a:lnTo>
                      <a:pt x="334" y="740"/>
                    </a:lnTo>
                    <a:lnTo>
                      <a:pt x="305" y="740"/>
                    </a:lnTo>
                    <a:lnTo>
                      <a:pt x="305" y="759"/>
                    </a:lnTo>
                    <a:lnTo>
                      <a:pt x="213" y="759"/>
                    </a:lnTo>
                    <a:lnTo>
                      <a:pt x="213" y="740"/>
                    </a:lnTo>
                    <a:close/>
                    <a:moveTo>
                      <a:pt x="298" y="740"/>
                    </a:moveTo>
                    <a:lnTo>
                      <a:pt x="298" y="740"/>
                    </a:lnTo>
                    <a:lnTo>
                      <a:pt x="298" y="734"/>
                    </a:lnTo>
                    <a:lnTo>
                      <a:pt x="324" y="734"/>
                    </a:lnTo>
                    <a:lnTo>
                      <a:pt x="296" y="681"/>
                    </a:lnTo>
                    <a:lnTo>
                      <a:pt x="298" y="681"/>
                    </a:lnTo>
                    <a:lnTo>
                      <a:pt x="323" y="671"/>
                    </a:lnTo>
                    <a:lnTo>
                      <a:pt x="349" y="661"/>
                    </a:lnTo>
                    <a:lnTo>
                      <a:pt x="374" y="648"/>
                    </a:lnTo>
                    <a:lnTo>
                      <a:pt x="399" y="633"/>
                    </a:lnTo>
                    <a:lnTo>
                      <a:pt x="413" y="623"/>
                    </a:lnTo>
                    <a:lnTo>
                      <a:pt x="423" y="612"/>
                    </a:lnTo>
                    <a:lnTo>
                      <a:pt x="434" y="600"/>
                    </a:lnTo>
                    <a:lnTo>
                      <a:pt x="444" y="587"/>
                    </a:lnTo>
                    <a:lnTo>
                      <a:pt x="453" y="571"/>
                    </a:lnTo>
                    <a:lnTo>
                      <a:pt x="461" y="556"/>
                    </a:lnTo>
                    <a:lnTo>
                      <a:pt x="469" y="537"/>
                    </a:lnTo>
                    <a:lnTo>
                      <a:pt x="476" y="518"/>
                    </a:lnTo>
                    <a:lnTo>
                      <a:pt x="444" y="491"/>
                    </a:lnTo>
                    <a:lnTo>
                      <a:pt x="444" y="491"/>
                    </a:lnTo>
                    <a:lnTo>
                      <a:pt x="380" y="491"/>
                    </a:lnTo>
                    <a:lnTo>
                      <a:pt x="374" y="512"/>
                    </a:lnTo>
                    <a:lnTo>
                      <a:pt x="363" y="531"/>
                    </a:lnTo>
                    <a:lnTo>
                      <a:pt x="349" y="546"/>
                    </a:lnTo>
                    <a:lnTo>
                      <a:pt x="334" y="562"/>
                    </a:lnTo>
                    <a:lnTo>
                      <a:pt x="317" y="573"/>
                    </a:lnTo>
                    <a:lnTo>
                      <a:pt x="298" y="583"/>
                    </a:lnTo>
                    <a:lnTo>
                      <a:pt x="276" y="588"/>
                    </a:lnTo>
                    <a:lnTo>
                      <a:pt x="253" y="590"/>
                    </a:lnTo>
                    <a:lnTo>
                      <a:pt x="232" y="588"/>
                    </a:lnTo>
                    <a:lnTo>
                      <a:pt x="211" y="583"/>
                    </a:lnTo>
                    <a:lnTo>
                      <a:pt x="190" y="573"/>
                    </a:lnTo>
                    <a:lnTo>
                      <a:pt x="173" y="562"/>
                    </a:lnTo>
                    <a:lnTo>
                      <a:pt x="157" y="548"/>
                    </a:lnTo>
                    <a:lnTo>
                      <a:pt x="144" y="531"/>
                    </a:lnTo>
                    <a:lnTo>
                      <a:pt x="134" y="512"/>
                    </a:lnTo>
                    <a:lnTo>
                      <a:pt x="126" y="491"/>
                    </a:lnTo>
                    <a:lnTo>
                      <a:pt x="67" y="491"/>
                    </a:lnTo>
                    <a:lnTo>
                      <a:pt x="38" y="516"/>
                    </a:lnTo>
                    <a:lnTo>
                      <a:pt x="44" y="535"/>
                    </a:lnTo>
                    <a:lnTo>
                      <a:pt x="52" y="554"/>
                    </a:lnTo>
                    <a:lnTo>
                      <a:pt x="61" y="569"/>
                    </a:lnTo>
                    <a:lnTo>
                      <a:pt x="71" y="585"/>
                    </a:lnTo>
                    <a:lnTo>
                      <a:pt x="80" y="598"/>
                    </a:lnTo>
                    <a:lnTo>
                      <a:pt x="92" y="610"/>
                    </a:lnTo>
                    <a:lnTo>
                      <a:pt x="101" y="621"/>
                    </a:lnTo>
                    <a:lnTo>
                      <a:pt x="115" y="631"/>
                    </a:lnTo>
                    <a:lnTo>
                      <a:pt x="138" y="648"/>
                    </a:lnTo>
                    <a:lnTo>
                      <a:pt x="165" y="661"/>
                    </a:lnTo>
                    <a:lnTo>
                      <a:pt x="192" y="671"/>
                    </a:lnTo>
                    <a:lnTo>
                      <a:pt x="217" y="679"/>
                    </a:lnTo>
                    <a:lnTo>
                      <a:pt x="223" y="681"/>
                    </a:lnTo>
                    <a:lnTo>
                      <a:pt x="194" y="734"/>
                    </a:lnTo>
                    <a:lnTo>
                      <a:pt x="219" y="734"/>
                    </a:lnTo>
                    <a:lnTo>
                      <a:pt x="219" y="734"/>
                    </a:lnTo>
                    <a:lnTo>
                      <a:pt x="219" y="753"/>
                    </a:lnTo>
                    <a:lnTo>
                      <a:pt x="298" y="753"/>
                    </a:lnTo>
                    <a:lnTo>
                      <a:pt x="298" y="740"/>
                    </a:lnTo>
                    <a:close/>
                    <a:moveTo>
                      <a:pt x="148" y="460"/>
                    </a:moveTo>
                    <a:lnTo>
                      <a:pt x="151" y="448"/>
                    </a:lnTo>
                    <a:lnTo>
                      <a:pt x="159" y="435"/>
                    </a:lnTo>
                    <a:lnTo>
                      <a:pt x="169" y="429"/>
                    </a:lnTo>
                    <a:lnTo>
                      <a:pt x="176" y="424"/>
                    </a:lnTo>
                    <a:lnTo>
                      <a:pt x="182" y="420"/>
                    </a:lnTo>
                    <a:lnTo>
                      <a:pt x="186" y="418"/>
                    </a:lnTo>
                    <a:lnTo>
                      <a:pt x="192" y="416"/>
                    </a:lnTo>
                    <a:lnTo>
                      <a:pt x="194" y="404"/>
                    </a:lnTo>
                    <a:lnTo>
                      <a:pt x="194" y="401"/>
                    </a:lnTo>
                    <a:lnTo>
                      <a:pt x="194" y="397"/>
                    </a:lnTo>
                    <a:lnTo>
                      <a:pt x="198" y="397"/>
                    </a:lnTo>
                    <a:lnTo>
                      <a:pt x="198" y="397"/>
                    </a:lnTo>
                    <a:lnTo>
                      <a:pt x="200" y="399"/>
                    </a:lnTo>
                    <a:lnTo>
                      <a:pt x="203" y="389"/>
                    </a:lnTo>
                    <a:lnTo>
                      <a:pt x="207" y="381"/>
                    </a:lnTo>
                    <a:lnTo>
                      <a:pt x="213" y="374"/>
                    </a:lnTo>
                    <a:lnTo>
                      <a:pt x="223" y="368"/>
                    </a:lnTo>
                    <a:lnTo>
                      <a:pt x="228" y="364"/>
                    </a:lnTo>
                    <a:lnTo>
                      <a:pt x="234" y="362"/>
                    </a:lnTo>
                    <a:lnTo>
                      <a:pt x="244" y="360"/>
                    </a:lnTo>
                    <a:lnTo>
                      <a:pt x="251" y="358"/>
                    </a:lnTo>
                    <a:lnTo>
                      <a:pt x="257" y="360"/>
                    </a:lnTo>
                    <a:lnTo>
                      <a:pt x="263" y="360"/>
                    </a:lnTo>
                    <a:lnTo>
                      <a:pt x="273" y="364"/>
                    </a:lnTo>
                    <a:lnTo>
                      <a:pt x="280" y="368"/>
                    </a:lnTo>
                    <a:lnTo>
                      <a:pt x="284" y="372"/>
                    </a:lnTo>
                    <a:lnTo>
                      <a:pt x="290" y="377"/>
                    </a:lnTo>
                    <a:lnTo>
                      <a:pt x="298" y="385"/>
                    </a:lnTo>
                    <a:lnTo>
                      <a:pt x="303" y="397"/>
                    </a:lnTo>
                    <a:lnTo>
                      <a:pt x="307" y="397"/>
                    </a:lnTo>
                    <a:lnTo>
                      <a:pt x="311" y="399"/>
                    </a:lnTo>
                    <a:lnTo>
                      <a:pt x="323" y="399"/>
                    </a:lnTo>
                    <a:lnTo>
                      <a:pt x="338" y="404"/>
                    </a:lnTo>
                    <a:lnTo>
                      <a:pt x="342" y="412"/>
                    </a:lnTo>
                    <a:lnTo>
                      <a:pt x="344" y="435"/>
                    </a:lnTo>
                    <a:lnTo>
                      <a:pt x="336" y="475"/>
                    </a:lnTo>
                    <a:lnTo>
                      <a:pt x="328" y="481"/>
                    </a:lnTo>
                    <a:lnTo>
                      <a:pt x="332" y="489"/>
                    </a:lnTo>
                    <a:lnTo>
                      <a:pt x="348" y="514"/>
                    </a:lnTo>
                    <a:lnTo>
                      <a:pt x="290" y="514"/>
                    </a:lnTo>
                    <a:lnTo>
                      <a:pt x="236" y="560"/>
                    </a:lnTo>
                    <a:lnTo>
                      <a:pt x="201" y="514"/>
                    </a:lnTo>
                    <a:lnTo>
                      <a:pt x="157" y="514"/>
                    </a:lnTo>
                    <a:lnTo>
                      <a:pt x="173" y="483"/>
                    </a:lnTo>
                    <a:lnTo>
                      <a:pt x="167" y="483"/>
                    </a:lnTo>
                    <a:lnTo>
                      <a:pt x="163" y="481"/>
                    </a:lnTo>
                    <a:lnTo>
                      <a:pt x="157" y="477"/>
                    </a:lnTo>
                    <a:lnTo>
                      <a:pt x="151" y="473"/>
                    </a:lnTo>
                    <a:lnTo>
                      <a:pt x="150" y="466"/>
                    </a:lnTo>
                    <a:lnTo>
                      <a:pt x="148" y="460"/>
                    </a:lnTo>
                    <a:close/>
                    <a:moveTo>
                      <a:pt x="253" y="420"/>
                    </a:moveTo>
                    <a:lnTo>
                      <a:pt x="253" y="399"/>
                    </a:lnTo>
                    <a:lnTo>
                      <a:pt x="261" y="399"/>
                    </a:lnTo>
                    <a:lnTo>
                      <a:pt x="269" y="397"/>
                    </a:lnTo>
                    <a:lnTo>
                      <a:pt x="271" y="406"/>
                    </a:lnTo>
                    <a:lnTo>
                      <a:pt x="273" y="416"/>
                    </a:lnTo>
                    <a:lnTo>
                      <a:pt x="263" y="418"/>
                    </a:lnTo>
                    <a:lnTo>
                      <a:pt x="253" y="420"/>
                    </a:lnTo>
                    <a:close/>
                    <a:moveTo>
                      <a:pt x="275" y="416"/>
                    </a:moveTo>
                    <a:lnTo>
                      <a:pt x="275" y="404"/>
                    </a:lnTo>
                    <a:lnTo>
                      <a:pt x="273" y="395"/>
                    </a:lnTo>
                    <a:lnTo>
                      <a:pt x="280" y="391"/>
                    </a:lnTo>
                    <a:lnTo>
                      <a:pt x="284" y="387"/>
                    </a:lnTo>
                    <a:lnTo>
                      <a:pt x="288" y="393"/>
                    </a:lnTo>
                    <a:lnTo>
                      <a:pt x="294" y="404"/>
                    </a:lnTo>
                    <a:lnTo>
                      <a:pt x="286" y="410"/>
                    </a:lnTo>
                    <a:lnTo>
                      <a:pt x="275" y="416"/>
                    </a:lnTo>
                    <a:close/>
                    <a:moveTo>
                      <a:pt x="253" y="377"/>
                    </a:moveTo>
                    <a:lnTo>
                      <a:pt x="257" y="377"/>
                    </a:lnTo>
                    <a:lnTo>
                      <a:pt x="263" y="376"/>
                    </a:lnTo>
                    <a:lnTo>
                      <a:pt x="265" y="385"/>
                    </a:lnTo>
                    <a:lnTo>
                      <a:pt x="269" y="393"/>
                    </a:lnTo>
                    <a:lnTo>
                      <a:pt x="261" y="395"/>
                    </a:lnTo>
                    <a:lnTo>
                      <a:pt x="253" y="395"/>
                    </a:lnTo>
                    <a:lnTo>
                      <a:pt x="253" y="377"/>
                    </a:lnTo>
                    <a:close/>
                    <a:moveTo>
                      <a:pt x="248" y="441"/>
                    </a:moveTo>
                    <a:lnTo>
                      <a:pt x="251" y="441"/>
                    </a:lnTo>
                    <a:lnTo>
                      <a:pt x="251" y="458"/>
                    </a:lnTo>
                    <a:lnTo>
                      <a:pt x="248" y="458"/>
                    </a:lnTo>
                    <a:lnTo>
                      <a:pt x="248" y="456"/>
                    </a:lnTo>
                    <a:lnTo>
                      <a:pt x="250" y="456"/>
                    </a:lnTo>
                    <a:lnTo>
                      <a:pt x="250" y="456"/>
                    </a:lnTo>
                    <a:lnTo>
                      <a:pt x="250" y="454"/>
                    </a:lnTo>
                    <a:lnTo>
                      <a:pt x="250" y="452"/>
                    </a:lnTo>
                    <a:lnTo>
                      <a:pt x="248" y="452"/>
                    </a:lnTo>
                    <a:lnTo>
                      <a:pt x="248" y="450"/>
                    </a:lnTo>
                    <a:lnTo>
                      <a:pt x="248" y="450"/>
                    </a:lnTo>
                    <a:lnTo>
                      <a:pt x="248" y="448"/>
                    </a:lnTo>
                    <a:lnTo>
                      <a:pt x="248" y="441"/>
                    </a:lnTo>
                    <a:close/>
                    <a:moveTo>
                      <a:pt x="294" y="408"/>
                    </a:moveTo>
                    <a:lnTo>
                      <a:pt x="286" y="414"/>
                    </a:lnTo>
                    <a:lnTo>
                      <a:pt x="276" y="418"/>
                    </a:lnTo>
                    <a:lnTo>
                      <a:pt x="276" y="427"/>
                    </a:lnTo>
                    <a:lnTo>
                      <a:pt x="275" y="435"/>
                    </a:lnTo>
                    <a:lnTo>
                      <a:pt x="280" y="435"/>
                    </a:lnTo>
                    <a:lnTo>
                      <a:pt x="290" y="433"/>
                    </a:lnTo>
                    <a:lnTo>
                      <a:pt x="292" y="427"/>
                    </a:lnTo>
                    <a:lnTo>
                      <a:pt x="292" y="422"/>
                    </a:lnTo>
                    <a:lnTo>
                      <a:pt x="294" y="418"/>
                    </a:lnTo>
                    <a:lnTo>
                      <a:pt x="294" y="414"/>
                    </a:lnTo>
                    <a:lnTo>
                      <a:pt x="294" y="408"/>
                    </a:lnTo>
                    <a:close/>
                    <a:moveTo>
                      <a:pt x="282" y="385"/>
                    </a:moveTo>
                    <a:lnTo>
                      <a:pt x="276" y="377"/>
                    </a:lnTo>
                    <a:lnTo>
                      <a:pt x="269" y="372"/>
                    </a:lnTo>
                    <a:lnTo>
                      <a:pt x="267" y="374"/>
                    </a:lnTo>
                    <a:lnTo>
                      <a:pt x="265" y="376"/>
                    </a:lnTo>
                    <a:lnTo>
                      <a:pt x="269" y="383"/>
                    </a:lnTo>
                    <a:lnTo>
                      <a:pt x="271" y="393"/>
                    </a:lnTo>
                    <a:lnTo>
                      <a:pt x="276" y="389"/>
                    </a:lnTo>
                    <a:lnTo>
                      <a:pt x="282" y="385"/>
                    </a:lnTo>
                    <a:close/>
                    <a:moveTo>
                      <a:pt x="286" y="385"/>
                    </a:moveTo>
                    <a:lnTo>
                      <a:pt x="288" y="383"/>
                    </a:lnTo>
                    <a:lnTo>
                      <a:pt x="290" y="379"/>
                    </a:lnTo>
                    <a:lnTo>
                      <a:pt x="296" y="387"/>
                    </a:lnTo>
                    <a:lnTo>
                      <a:pt x="301" y="397"/>
                    </a:lnTo>
                    <a:lnTo>
                      <a:pt x="300" y="399"/>
                    </a:lnTo>
                    <a:lnTo>
                      <a:pt x="296" y="402"/>
                    </a:lnTo>
                    <a:lnTo>
                      <a:pt x="292" y="393"/>
                    </a:lnTo>
                    <a:lnTo>
                      <a:pt x="286" y="385"/>
                    </a:lnTo>
                    <a:close/>
                    <a:moveTo>
                      <a:pt x="273" y="420"/>
                    </a:moveTo>
                    <a:lnTo>
                      <a:pt x="265" y="422"/>
                    </a:lnTo>
                    <a:lnTo>
                      <a:pt x="253" y="422"/>
                    </a:lnTo>
                    <a:lnTo>
                      <a:pt x="253" y="439"/>
                    </a:lnTo>
                    <a:lnTo>
                      <a:pt x="257" y="439"/>
                    </a:lnTo>
                    <a:lnTo>
                      <a:pt x="257" y="433"/>
                    </a:lnTo>
                    <a:lnTo>
                      <a:pt x="257" y="429"/>
                    </a:lnTo>
                    <a:lnTo>
                      <a:pt x="259" y="427"/>
                    </a:lnTo>
                    <a:lnTo>
                      <a:pt x="263" y="425"/>
                    </a:lnTo>
                    <a:lnTo>
                      <a:pt x="265" y="425"/>
                    </a:lnTo>
                    <a:lnTo>
                      <a:pt x="267" y="427"/>
                    </a:lnTo>
                    <a:lnTo>
                      <a:pt x="269" y="431"/>
                    </a:lnTo>
                    <a:lnTo>
                      <a:pt x="269" y="439"/>
                    </a:lnTo>
                    <a:lnTo>
                      <a:pt x="271" y="437"/>
                    </a:lnTo>
                    <a:lnTo>
                      <a:pt x="273" y="437"/>
                    </a:lnTo>
                    <a:lnTo>
                      <a:pt x="273" y="431"/>
                    </a:lnTo>
                    <a:lnTo>
                      <a:pt x="273" y="420"/>
                    </a:lnTo>
                    <a:close/>
                    <a:moveTo>
                      <a:pt x="255" y="441"/>
                    </a:moveTo>
                    <a:lnTo>
                      <a:pt x="253" y="441"/>
                    </a:lnTo>
                    <a:lnTo>
                      <a:pt x="253" y="458"/>
                    </a:lnTo>
                    <a:lnTo>
                      <a:pt x="255" y="458"/>
                    </a:lnTo>
                    <a:lnTo>
                      <a:pt x="255" y="456"/>
                    </a:lnTo>
                    <a:lnTo>
                      <a:pt x="255" y="454"/>
                    </a:lnTo>
                    <a:lnTo>
                      <a:pt x="255" y="452"/>
                    </a:lnTo>
                    <a:lnTo>
                      <a:pt x="255" y="450"/>
                    </a:lnTo>
                    <a:lnTo>
                      <a:pt x="255" y="450"/>
                    </a:lnTo>
                    <a:lnTo>
                      <a:pt x="257" y="448"/>
                    </a:lnTo>
                    <a:lnTo>
                      <a:pt x="255" y="441"/>
                    </a:lnTo>
                    <a:close/>
                    <a:moveTo>
                      <a:pt x="269" y="366"/>
                    </a:moveTo>
                    <a:lnTo>
                      <a:pt x="263" y="364"/>
                    </a:lnTo>
                    <a:lnTo>
                      <a:pt x="257" y="362"/>
                    </a:lnTo>
                    <a:lnTo>
                      <a:pt x="263" y="364"/>
                    </a:lnTo>
                    <a:lnTo>
                      <a:pt x="267" y="368"/>
                    </a:lnTo>
                    <a:lnTo>
                      <a:pt x="267" y="366"/>
                    </a:lnTo>
                    <a:lnTo>
                      <a:pt x="269" y="366"/>
                    </a:lnTo>
                    <a:close/>
                    <a:moveTo>
                      <a:pt x="265" y="370"/>
                    </a:moveTo>
                    <a:lnTo>
                      <a:pt x="261" y="366"/>
                    </a:lnTo>
                    <a:lnTo>
                      <a:pt x="257" y="364"/>
                    </a:lnTo>
                    <a:lnTo>
                      <a:pt x="259" y="368"/>
                    </a:lnTo>
                    <a:lnTo>
                      <a:pt x="263" y="372"/>
                    </a:lnTo>
                    <a:lnTo>
                      <a:pt x="265" y="372"/>
                    </a:lnTo>
                    <a:lnTo>
                      <a:pt x="265" y="370"/>
                    </a:lnTo>
                    <a:close/>
                    <a:moveTo>
                      <a:pt x="261" y="374"/>
                    </a:moveTo>
                    <a:lnTo>
                      <a:pt x="257" y="368"/>
                    </a:lnTo>
                    <a:lnTo>
                      <a:pt x="253" y="364"/>
                    </a:lnTo>
                    <a:lnTo>
                      <a:pt x="253" y="376"/>
                    </a:lnTo>
                    <a:lnTo>
                      <a:pt x="257" y="374"/>
                    </a:lnTo>
                    <a:lnTo>
                      <a:pt x="261" y="374"/>
                    </a:lnTo>
                    <a:close/>
                    <a:moveTo>
                      <a:pt x="271" y="366"/>
                    </a:moveTo>
                    <a:lnTo>
                      <a:pt x="271" y="368"/>
                    </a:lnTo>
                    <a:lnTo>
                      <a:pt x="269" y="370"/>
                    </a:lnTo>
                    <a:lnTo>
                      <a:pt x="278" y="376"/>
                    </a:lnTo>
                    <a:lnTo>
                      <a:pt x="284" y="383"/>
                    </a:lnTo>
                    <a:lnTo>
                      <a:pt x="286" y="379"/>
                    </a:lnTo>
                    <a:lnTo>
                      <a:pt x="288" y="377"/>
                    </a:lnTo>
                    <a:lnTo>
                      <a:pt x="280" y="372"/>
                    </a:lnTo>
                    <a:lnTo>
                      <a:pt x="271" y="366"/>
                    </a:lnTo>
                    <a:close/>
                    <a:moveTo>
                      <a:pt x="301" y="401"/>
                    </a:moveTo>
                    <a:lnTo>
                      <a:pt x="300" y="402"/>
                    </a:lnTo>
                    <a:lnTo>
                      <a:pt x="296" y="406"/>
                    </a:lnTo>
                    <a:lnTo>
                      <a:pt x="298" y="406"/>
                    </a:lnTo>
                    <a:lnTo>
                      <a:pt x="300" y="404"/>
                    </a:lnTo>
                    <a:lnTo>
                      <a:pt x="301" y="406"/>
                    </a:lnTo>
                    <a:lnTo>
                      <a:pt x="301" y="406"/>
                    </a:lnTo>
                    <a:lnTo>
                      <a:pt x="301" y="404"/>
                    </a:lnTo>
                    <a:lnTo>
                      <a:pt x="301" y="402"/>
                    </a:lnTo>
                    <a:lnTo>
                      <a:pt x="303" y="401"/>
                    </a:lnTo>
                    <a:lnTo>
                      <a:pt x="301" y="401"/>
                    </a:lnTo>
                    <a:close/>
                    <a:moveTo>
                      <a:pt x="251" y="420"/>
                    </a:moveTo>
                    <a:lnTo>
                      <a:pt x="251" y="399"/>
                    </a:lnTo>
                    <a:lnTo>
                      <a:pt x="242" y="397"/>
                    </a:lnTo>
                    <a:lnTo>
                      <a:pt x="234" y="395"/>
                    </a:lnTo>
                    <a:lnTo>
                      <a:pt x="232" y="404"/>
                    </a:lnTo>
                    <a:lnTo>
                      <a:pt x="230" y="414"/>
                    </a:lnTo>
                    <a:lnTo>
                      <a:pt x="240" y="418"/>
                    </a:lnTo>
                    <a:lnTo>
                      <a:pt x="251" y="420"/>
                    </a:lnTo>
                    <a:close/>
                    <a:moveTo>
                      <a:pt x="242" y="376"/>
                    </a:moveTo>
                    <a:lnTo>
                      <a:pt x="246" y="376"/>
                    </a:lnTo>
                    <a:lnTo>
                      <a:pt x="251" y="377"/>
                    </a:lnTo>
                    <a:lnTo>
                      <a:pt x="251" y="387"/>
                    </a:lnTo>
                    <a:lnTo>
                      <a:pt x="251" y="395"/>
                    </a:lnTo>
                    <a:lnTo>
                      <a:pt x="246" y="395"/>
                    </a:lnTo>
                    <a:lnTo>
                      <a:pt x="234" y="391"/>
                    </a:lnTo>
                    <a:lnTo>
                      <a:pt x="238" y="383"/>
                    </a:lnTo>
                    <a:lnTo>
                      <a:pt x="242" y="376"/>
                    </a:lnTo>
                    <a:close/>
                    <a:moveTo>
                      <a:pt x="219" y="385"/>
                    </a:moveTo>
                    <a:lnTo>
                      <a:pt x="225" y="389"/>
                    </a:lnTo>
                    <a:lnTo>
                      <a:pt x="232" y="393"/>
                    </a:lnTo>
                    <a:lnTo>
                      <a:pt x="228" y="404"/>
                    </a:lnTo>
                    <a:lnTo>
                      <a:pt x="228" y="414"/>
                    </a:lnTo>
                    <a:lnTo>
                      <a:pt x="219" y="410"/>
                    </a:lnTo>
                    <a:lnTo>
                      <a:pt x="209" y="404"/>
                    </a:lnTo>
                    <a:lnTo>
                      <a:pt x="213" y="395"/>
                    </a:lnTo>
                    <a:lnTo>
                      <a:pt x="219" y="385"/>
                    </a:lnTo>
                    <a:close/>
                    <a:moveTo>
                      <a:pt x="209" y="406"/>
                    </a:moveTo>
                    <a:lnTo>
                      <a:pt x="219" y="412"/>
                    </a:lnTo>
                    <a:lnTo>
                      <a:pt x="226" y="416"/>
                    </a:lnTo>
                    <a:lnTo>
                      <a:pt x="226" y="425"/>
                    </a:lnTo>
                    <a:lnTo>
                      <a:pt x="226" y="435"/>
                    </a:lnTo>
                    <a:lnTo>
                      <a:pt x="221" y="433"/>
                    </a:lnTo>
                    <a:lnTo>
                      <a:pt x="213" y="427"/>
                    </a:lnTo>
                    <a:lnTo>
                      <a:pt x="211" y="425"/>
                    </a:lnTo>
                    <a:lnTo>
                      <a:pt x="211" y="420"/>
                    </a:lnTo>
                    <a:lnTo>
                      <a:pt x="209" y="412"/>
                    </a:lnTo>
                    <a:lnTo>
                      <a:pt x="209" y="406"/>
                    </a:lnTo>
                    <a:lnTo>
                      <a:pt x="209" y="406"/>
                    </a:lnTo>
                    <a:close/>
                    <a:moveTo>
                      <a:pt x="230" y="418"/>
                    </a:moveTo>
                    <a:lnTo>
                      <a:pt x="240" y="420"/>
                    </a:lnTo>
                    <a:lnTo>
                      <a:pt x="251" y="422"/>
                    </a:lnTo>
                    <a:lnTo>
                      <a:pt x="251" y="439"/>
                    </a:lnTo>
                    <a:lnTo>
                      <a:pt x="248" y="439"/>
                    </a:lnTo>
                    <a:lnTo>
                      <a:pt x="248" y="433"/>
                    </a:lnTo>
                    <a:lnTo>
                      <a:pt x="246" y="429"/>
                    </a:lnTo>
                    <a:lnTo>
                      <a:pt x="244" y="427"/>
                    </a:lnTo>
                    <a:lnTo>
                      <a:pt x="242" y="425"/>
                    </a:lnTo>
                    <a:lnTo>
                      <a:pt x="240" y="425"/>
                    </a:lnTo>
                    <a:lnTo>
                      <a:pt x="238" y="427"/>
                    </a:lnTo>
                    <a:lnTo>
                      <a:pt x="236" y="431"/>
                    </a:lnTo>
                    <a:lnTo>
                      <a:pt x="234" y="437"/>
                    </a:lnTo>
                    <a:lnTo>
                      <a:pt x="232" y="437"/>
                    </a:lnTo>
                    <a:lnTo>
                      <a:pt x="230" y="437"/>
                    </a:lnTo>
                    <a:lnTo>
                      <a:pt x="230" y="429"/>
                    </a:lnTo>
                    <a:lnTo>
                      <a:pt x="230" y="418"/>
                    </a:lnTo>
                    <a:close/>
                    <a:moveTo>
                      <a:pt x="215" y="431"/>
                    </a:moveTo>
                    <a:lnTo>
                      <a:pt x="221" y="435"/>
                    </a:lnTo>
                    <a:lnTo>
                      <a:pt x="228" y="439"/>
                    </a:lnTo>
                    <a:lnTo>
                      <a:pt x="228" y="443"/>
                    </a:lnTo>
                    <a:lnTo>
                      <a:pt x="232" y="450"/>
                    </a:lnTo>
                    <a:lnTo>
                      <a:pt x="232" y="452"/>
                    </a:lnTo>
                    <a:lnTo>
                      <a:pt x="225" y="447"/>
                    </a:lnTo>
                    <a:lnTo>
                      <a:pt x="223" y="445"/>
                    </a:lnTo>
                    <a:lnTo>
                      <a:pt x="221" y="441"/>
                    </a:lnTo>
                    <a:lnTo>
                      <a:pt x="217" y="437"/>
                    </a:lnTo>
                    <a:lnTo>
                      <a:pt x="215" y="431"/>
                    </a:lnTo>
                    <a:close/>
                    <a:moveTo>
                      <a:pt x="230" y="439"/>
                    </a:moveTo>
                    <a:lnTo>
                      <a:pt x="232" y="441"/>
                    </a:lnTo>
                    <a:lnTo>
                      <a:pt x="234" y="441"/>
                    </a:lnTo>
                    <a:lnTo>
                      <a:pt x="234" y="443"/>
                    </a:lnTo>
                    <a:lnTo>
                      <a:pt x="234" y="445"/>
                    </a:lnTo>
                    <a:lnTo>
                      <a:pt x="234" y="447"/>
                    </a:lnTo>
                    <a:lnTo>
                      <a:pt x="234" y="447"/>
                    </a:lnTo>
                    <a:lnTo>
                      <a:pt x="232" y="445"/>
                    </a:lnTo>
                    <a:lnTo>
                      <a:pt x="230" y="439"/>
                    </a:lnTo>
                    <a:close/>
                    <a:moveTo>
                      <a:pt x="221" y="383"/>
                    </a:moveTo>
                    <a:lnTo>
                      <a:pt x="226" y="376"/>
                    </a:lnTo>
                    <a:lnTo>
                      <a:pt x="236" y="370"/>
                    </a:lnTo>
                    <a:lnTo>
                      <a:pt x="238" y="372"/>
                    </a:lnTo>
                    <a:lnTo>
                      <a:pt x="240" y="374"/>
                    </a:lnTo>
                    <a:lnTo>
                      <a:pt x="236" y="381"/>
                    </a:lnTo>
                    <a:lnTo>
                      <a:pt x="232" y="391"/>
                    </a:lnTo>
                    <a:lnTo>
                      <a:pt x="226" y="387"/>
                    </a:lnTo>
                    <a:lnTo>
                      <a:pt x="221" y="383"/>
                    </a:lnTo>
                    <a:close/>
                    <a:moveTo>
                      <a:pt x="215" y="377"/>
                    </a:moveTo>
                    <a:lnTo>
                      <a:pt x="215" y="379"/>
                    </a:lnTo>
                    <a:lnTo>
                      <a:pt x="217" y="383"/>
                    </a:lnTo>
                    <a:lnTo>
                      <a:pt x="211" y="391"/>
                    </a:lnTo>
                    <a:lnTo>
                      <a:pt x="207" y="402"/>
                    </a:lnTo>
                    <a:lnTo>
                      <a:pt x="205" y="399"/>
                    </a:lnTo>
                    <a:lnTo>
                      <a:pt x="203" y="397"/>
                    </a:lnTo>
                    <a:lnTo>
                      <a:pt x="207" y="385"/>
                    </a:lnTo>
                    <a:lnTo>
                      <a:pt x="215" y="377"/>
                    </a:lnTo>
                    <a:close/>
                    <a:moveTo>
                      <a:pt x="234" y="364"/>
                    </a:moveTo>
                    <a:lnTo>
                      <a:pt x="234" y="366"/>
                    </a:lnTo>
                    <a:lnTo>
                      <a:pt x="234" y="368"/>
                    </a:lnTo>
                    <a:lnTo>
                      <a:pt x="226" y="374"/>
                    </a:lnTo>
                    <a:lnTo>
                      <a:pt x="219" y="379"/>
                    </a:lnTo>
                    <a:lnTo>
                      <a:pt x="217" y="377"/>
                    </a:lnTo>
                    <a:lnTo>
                      <a:pt x="217" y="376"/>
                    </a:lnTo>
                    <a:lnTo>
                      <a:pt x="225" y="370"/>
                    </a:lnTo>
                    <a:lnTo>
                      <a:pt x="234" y="364"/>
                    </a:lnTo>
                    <a:close/>
                    <a:moveTo>
                      <a:pt x="236" y="364"/>
                    </a:moveTo>
                    <a:lnTo>
                      <a:pt x="242" y="362"/>
                    </a:lnTo>
                    <a:lnTo>
                      <a:pt x="246" y="362"/>
                    </a:lnTo>
                    <a:lnTo>
                      <a:pt x="242" y="364"/>
                    </a:lnTo>
                    <a:lnTo>
                      <a:pt x="238" y="366"/>
                    </a:lnTo>
                    <a:lnTo>
                      <a:pt x="238" y="366"/>
                    </a:lnTo>
                    <a:lnTo>
                      <a:pt x="236" y="364"/>
                    </a:lnTo>
                    <a:close/>
                    <a:moveTo>
                      <a:pt x="238" y="368"/>
                    </a:moveTo>
                    <a:lnTo>
                      <a:pt x="244" y="366"/>
                    </a:lnTo>
                    <a:lnTo>
                      <a:pt x="248" y="364"/>
                    </a:lnTo>
                    <a:lnTo>
                      <a:pt x="244" y="368"/>
                    </a:lnTo>
                    <a:lnTo>
                      <a:pt x="240" y="372"/>
                    </a:lnTo>
                    <a:lnTo>
                      <a:pt x="240" y="370"/>
                    </a:lnTo>
                    <a:lnTo>
                      <a:pt x="238" y="368"/>
                    </a:lnTo>
                    <a:close/>
                    <a:moveTo>
                      <a:pt x="244" y="372"/>
                    </a:moveTo>
                    <a:lnTo>
                      <a:pt x="246" y="368"/>
                    </a:lnTo>
                    <a:lnTo>
                      <a:pt x="251" y="364"/>
                    </a:lnTo>
                    <a:lnTo>
                      <a:pt x="251" y="376"/>
                    </a:lnTo>
                    <a:lnTo>
                      <a:pt x="248" y="374"/>
                    </a:lnTo>
                    <a:lnTo>
                      <a:pt x="244" y="372"/>
                    </a:lnTo>
                    <a:close/>
                    <a:moveTo>
                      <a:pt x="201" y="399"/>
                    </a:moveTo>
                    <a:lnTo>
                      <a:pt x="203" y="402"/>
                    </a:lnTo>
                    <a:lnTo>
                      <a:pt x="207" y="404"/>
                    </a:lnTo>
                    <a:lnTo>
                      <a:pt x="207" y="404"/>
                    </a:lnTo>
                    <a:lnTo>
                      <a:pt x="205" y="404"/>
                    </a:lnTo>
                    <a:lnTo>
                      <a:pt x="203" y="404"/>
                    </a:lnTo>
                    <a:lnTo>
                      <a:pt x="201" y="404"/>
                    </a:lnTo>
                    <a:lnTo>
                      <a:pt x="201" y="402"/>
                    </a:lnTo>
                    <a:lnTo>
                      <a:pt x="201" y="401"/>
                    </a:lnTo>
                    <a:lnTo>
                      <a:pt x="201" y="401"/>
                    </a:lnTo>
                    <a:lnTo>
                      <a:pt x="201" y="399"/>
                    </a:lnTo>
                    <a:close/>
                    <a:moveTo>
                      <a:pt x="309" y="427"/>
                    </a:moveTo>
                    <a:lnTo>
                      <a:pt x="309" y="410"/>
                    </a:lnTo>
                    <a:lnTo>
                      <a:pt x="309" y="406"/>
                    </a:lnTo>
                    <a:lnTo>
                      <a:pt x="309" y="401"/>
                    </a:lnTo>
                    <a:lnTo>
                      <a:pt x="309" y="399"/>
                    </a:lnTo>
                    <a:lnTo>
                      <a:pt x="307" y="399"/>
                    </a:lnTo>
                    <a:lnTo>
                      <a:pt x="305" y="399"/>
                    </a:lnTo>
                    <a:lnTo>
                      <a:pt x="305" y="401"/>
                    </a:lnTo>
                    <a:lnTo>
                      <a:pt x="303" y="402"/>
                    </a:lnTo>
                    <a:lnTo>
                      <a:pt x="303" y="406"/>
                    </a:lnTo>
                    <a:lnTo>
                      <a:pt x="305" y="408"/>
                    </a:lnTo>
                    <a:lnTo>
                      <a:pt x="305" y="410"/>
                    </a:lnTo>
                    <a:lnTo>
                      <a:pt x="309" y="410"/>
                    </a:lnTo>
                    <a:lnTo>
                      <a:pt x="309" y="410"/>
                    </a:lnTo>
                    <a:lnTo>
                      <a:pt x="309" y="412"/>
                    </a:lnTo>
                    <a:lnTo>
                      <a:pt x="309" y="412"/>
                    </a:lnTo>
                    <a:lnTo>
                      <a:pt x="307" y="412"/>
                    </a:lnTo>
                    <a:lnTo>
                      <a:pt x="307" y="412"/>
                    </a:lnTo>
                    <a:lnTo>
                      <a:pt x="305" y="412"/>
                    </a:lnTo>
                    <a:lnTo>
                      <a:pt x="305" y="412"/>
                    </a:lnTo>
                    <a:lnTo>
                      <a:pt x="305" y="424"/>
                    </a:lnTo>
                    <a:lnTo>
                      <a:pt x="303" y="433"/>
                    </a:lnTo>
                    <a:lnTo>
                      <a:pt x="303" y="435"/>
                    </a:lnTo>
                    <a:lnTo>
                      <a:pt x="301" y="439"/>
                    </a:lnTo>
                    <a:lnTo>
                      <a:pt x="298" y="443"/>
                    </a:lnTo>
                    <a:lnTo>
                      <a:pt x="298" y="447"/>
                    </a:lnTo>
                    <a:lnTo>
                      <a:pt x="296" y="448"/>
                    </a:lnTo>
                    <a:lnTo>
                      <a:pt x="294" y="448"/>
                    </a:lnTo>
                    <a:lnTo>
                      <a:pt x="296" y="443"/>
                    </a:lnTo>
                    <a:lnTo>
                      <a:pt x="298" y="441"/>
                    </a:lnTo>
                    <a:lnTo>
                      <a:pt x="298" y="439"/>
                    </a:lnTo>
                    <a:lnTo>
                      <a:pt x="300" y="437"/>
                    </a:lnTo>
                    <a:lnTo>
                      <a:pt x="300" y="435"/>
                    </a:lnTo>
                    <a:lnTo>
                      <a:pt x="300" y="433"/>
                    </a:lnTo>
                    <a:lnTo>
                      <a:pt x="301" y="424"/>
                    </a:lnTo>
                    <a:lnTo>
                      <a:pt x="301" y="416"/>
                    </a:lnTo>
                    <a:lnTo>
                      <a:pt x="300" y="416"/>
                    </a:lnTo>
                    <a:lnTo>
                      <a:pt x="298" y="416"/>
                    </a:lnTo>
                    <a:lnTo>
                      <a:pt x="298" y="416"/>
                    </a:lnTo>
                    <a:lnTo>
                      <a:pt x="298" y="416"/>
                    </a:lnTo>
                    <a:lnTo>
                      <a:pt x="298" y="414"/>
                    </a:lnTo>
                    <a:lnTo>
                      <a:pt x="300" y="414"/>
                    </a:lnTo>
                    <a:lnTo>
                      <a:pt x="301" y="414"/>
                    </a:lnTo>
                    <a:lnTo>
                      <a:pt x="301" y="412"/>
                    </a:lnTo>
                    <a:lnTo>
                      <a:pt x="301" y="410"/>
                    </a:lnTo>
                    <a:lnTo>
                      <a:pt x="301" y="408"/>
                    </a:lnTo>
                    <a:lnTo>
                      <a:pt x="301" y="408"/>
                    </a:lnTo>
                    <a:lnTo>
                      <a:pt x="301" y="406"/>
                    </a:lnTo>
                    <a:lnTo>
                      <a:pt x="300" y="406"/>
                    </a:lnTo>
                    <a:lnTo>
                      <a:pt x="298" y="406"/>
                    </a:lnTo>
                    <a:lnTo>
                      <a:pt x="296" y="410"/>
                    </a:lnTo>
                    <a:lnTo>
                      <a:pt x="296" y="416"/>
                    </a:lnTo>
                    <a:lnTo>
                      <a:pt x="296" y="422"/>
                    </a:lnTo>
                    <a:lnTo>
                      <a:pt x="294" y="429"/>
                    </a:lnTo>
                    <a:lnTo>
                      <a:pt x="292" y="433"/>
                    </a:lnTo>
                    <a:lnTo>
                      <a:pt x="290" y="437"/>
                    </a:lnTo>
                    <a:lnTo>
                      <a:pt x="286" y="443"/>
                    </a:lnTo>
                    <a:lnTo>
                      <a:pt x="280" y="448"/>
                    </a:lnTo>
                    <a:lnTo>
                      <a:pt x="278" y="452"/>
                    </a:lnTo>
                    <a:lnTo>
                      <a:pt x="282" y="456"/>
                    </a:lnTo>
                    <a:lnTo>
                      <a:pt x="280" y="456"/>
                    </a:lnTo>
                    <a:lnTo>
                      <a:pt x="276" y="452"/>
                    </a:lnTo>
                    <a:lnTo>
                      <a:pt x="276" y="452"/>
                    </a:lnTo>
                    <a:lnTo>
                      <a:pt x="275" y="452"/>
                    </a:lnTo>
                    <a:lnTo>
                      <a:pt x="273" y="454"/>
                    </a:lnTo>
                    <a:lnTo>
                      <a:pt x="273" y="456"/>
                    </a:lnTo>
                    <a:lnTo>
                      <a:pt x="275" y="458"/>
                    </a:lnTo>
                    <a:lnTo>
                      <a:pt x="273" y="458"/>
                    </a:lnTo>
                    <a:lnTo>
                      <a:pt x="271" y="458"/>
                    </a:lnTo>
                    <a:lnTo>
                      <a:pt x="269" y="452"/>
                    </a:lnTo>
                    <a:lnTo>
                      <a:pt x="267" y="445"/>
                    </a:lnTo>
                    <a:lnTo>
                      <a:pt x="267" y="439"/>
                    </a:lnTo>
                    <a:lnTo>
                      <a:pt x="267" y="431"/>
                    </a:lnTo>
                    <a:lnTo>
                      <a:pt x="267" y="429"/>
                    </a:lnTo>
                    <a:lnTo>
                      <a:pt x="265" y="427"/>
                    </a:lnTo>
                    <a:lnTo>
                      <a:pt x="263" y="427"/>
                    </a:lnTo>
                    <a:lnTo>
                      <a:pt x="261" y="429"/>
                    </a:lnTo>
                    <a:lnTo>
                      <a:pt x="259" y="431"/>
                    </a:lnTo>
                    <a:lnTo>
                      <a:pt x="259" y="433"/>
                    </a:lnTo>
                    <a:lnTo>
                      <a:pt x="261" y="435"/>
                    </a:lnTo>
                    <a:lnTo>
                      <a:pt x="263" y="437"/>
                    </a:lnTo>
                    <a:lnTo>
                      <a:pt x="265" y="435"/>
                    </a:lnTo>
                    <a:lnTo>
                      <a:pt x="265" y="439"/>
                    </a:lnTo>
                    <a:lnTo>
                      <a:pt x="263" y="439"/>
                    </a:lnTo>
                    <a:lnTo>
                      <a:pt x="263" y="439"/>
                    </a:lnTo>
                    <a:lnTo>
                      <a:pt x="261" y="437"/>
                    </a:lnTo>
                    <a:lnTo>
                      <a:pt x="259" y="437"/>
                    </a:lnTo>
                    <a:lnTo>
                      <a:pt x="259" y="443"/>
                    </a:lnTo>
                    <a:lnTo>
                      <a:pt x="259" y="448"/>
                    </a:lnTo>
                    <a:lnTo>
                      <a:pt x="257" y="454"/>
                    </a:lnTo>
                    <a:lnTo>
                      <a:pt x="257" y="458"/>
                    </a:lnTo>
                    <a:lnTo>
                      <a:pt x="259" y="468"/>
                    </a:lnTo>
                    <a:lnTo>
                      <a:pt x="261" y="473"/>
                    </a:lnTo>
                    <a:lnTo>
                      <a:pt x="261" y="479"/>
                    </a:lnTo>
                    <a:lnTo>
                      <a:pt x="267" y="477"/>
                    </a:lnTo>
                    <a:lnTo>
                      <a:pt x="273" y="477"/>
                    </a:lnTo>
                    <a:lnTo>
                      <a:pt x="280" y="479"/>
                    </a:lnTo>
                    <a:lnTo>
                      <a:pt x="282" y="475"/>
                    </a:lnTo>
                    <a:lnTo>
                      <a:pt x="300" y="456"/>
                    </a:lnTo>
                    <a:lnTo>
                      <a:pt x="301" y="452"/>
                    </a:lnTo>
                    <a:lnTo>
                      <a:pt x="305" y="447"/>
                    </a:lnTo>
                    <a:lnTo>
                      <a:pt x="307" y="441"/>
                    </a:lnTo>
                    <a:lnTo>
                      <a:pt x="309" y="435"/>
                    </a:lnTo>
                    <a:lnTo>
                      <a:pt x="309" y="431"/>
                    </a:lnTo>
                    <a:lnTo>
                      <a:pt x="309" y="427"/>
                    </a:lnTo>
                    <a:close/>
                    <a:moveTo>
                      <a:pt x="194" y="427"/>
                    </a:moveTo>
                    <a:lnTo>
                      <a:pt x="196" y="410"/>
                    </a:lnTo>
                    <a:lnTo>
                      <a:pt x="196" y="404"/>
                    </a:lnTo>
                    <a:lnTo>
                      <a:pt x="196" y="401"/>
                    </a:lnTo>
                    <a:lnTo>
                      <a:pt x="196" y="399"/>
                    </a:lnTo>
                    <a:lnTo>
                      <a:pt x="198" y="399"/>
                    </a:lnTo>
                    <a:lnTo>
                      <a:pt x="198" y="399"/>
                    </a:lnTo>
                    <a:lnTo>
                      <a:pt x="200" y="401"/>
                    </a:lnTo>
                    <a:lnTo>
                      <a:pt x="200" y="404"/>
                    </a:lnTo>
                    <a:lnTo>
                      <a:pt x="200" y="406"/>
                    </a:lnTo>
                    <a:lnTo>
                      <a:pt x="200" y="410"/>
                    </a:lnTo>
                    <a:lnTo>
                      <a:pt x="198" y="410"/>
                    </a:lnTo>
                    <a:lnTo>
                      <a:pt x="196" y="410"/>
                    </a:lnTo>
                    <a:lnTo>
                      <a:pt x="196" y="412"/>
                    </a:lnTo>
                    <a:lnTo>
                      <a:pt x="196" y="412"/>
                    </a:lnTo>
                    <a:lnTo>
                      <a:pt x="196" y="414"/>
                    </a:lnTo>
                    <a:lnTo>
                      <a:pt x="196" y="412"/>
                    </a:lnTo>
                    <a:lnTo>
                      <a:pt x="198" y="412"/>
                    </a:lnTo>
                    <a:lnTo>
                      <a:pt x="198" y="412"/>
                    </a:lnTo>
                    <a:lnTo>
                      <a:pt x="200" y="412"/>
                    </a:lnTo>
                    <a:lnTo>
                      <a:pt x="200" y="429"/>
                    </a:lnTo>
                    <a:lnTo>
                      <a:pt x="201" y="433"/>
                    </a:lnTo>
                    <a:lnTo>
                      <a:pt x="201" y="437"/>
                    </a:lnTo>
                    <a:lnTo>
                      <a:pt x="203" y="439"/>
                    </a:lnTo>
                    <a:lnTo>
                      <a:pt x="205" y="443"/>
                    </a:lnTo>
                    <a:lnTo>
                      <a:pt x="207" y="447"/>
                    </a:lnTo>
                    <a:lnTo>
                      <a:pt x="207" y="448"/>
                    </a:lnTo>
                    <a:lnTo>
                      <a:pt x="211" y="448"/>
                    </a:lnTo>
                    <a:lnTo>
                      <a:pt x="207" y="443"/>
                    </a:lnTo>
                    <a:lnTo>
                      <a:pt x="207" y="441"/>
                    </a:lnTo>
                    <a:lnTo>
                      <a:pt x="205" y="439"/>
                    </a:lnTo>
                    <a:lnTo>
                      <a:pt x="205" y="437"/>
                    </a:lnTo>
                    <a:lnTo>
                      <a:pt x="203" y="435"/>
                    </a:lnTo>
                    <a:lnTo>
                      <a:pt x="203" y="433"/>
                    </a:lnTo>
                    <a:lnTo>
                      <a:pt x="201" y="429"/>
                    </a:lnTo>
                    <a:lnTo>
                      <a:pt x="201" y="416"/>
                    </a:lnTo>
                    <a:lnTo>
                      <a:pt x="205" y="418"/>
                    </a:lnTo>
                    <a:lnTo>
                      <a:pt x="205" y="416"/>
                    </a:lnTo>
                    <a:lnTo>
                      <a:pt x="207" y="416"/>
                    </a:lnTo>
                    <a:lnTo>
                      <a:pt x="207" y="416"/>
                    </a:lnTo>
                    <a:lnTo>
                      <a:pt x="205" y="416"/>
                    </a:lnTo>
                    <a:lnTo>
                      <a:pt x="205" y="414"/>
                    </a:lnTo>
                    <a:lnTo>
                      <a:pt x="203" y="414"/>
                    </a:lnTo>
                    <a:lnTo>
                      <a:pt x="201" y="412"/>
                    </a:lnTo>
                    <a:lnTo>
                      <a:pt x="201" y="412"/>
                    </a:lnTo>
                    <a:lnTo>
                      <a:pt x="201" y="408"/>
                    </a:lnTo>
                    <a:lnTo>
                      <a:pt x="201" y="408"/>
                    </a:lnTo>
                    <a:lnTo>
                      <a:pt x="203" y="406"/>
                    </a:lnTo>
                    <a:lnTo>
                      <a:pt x="205" y="406"/>
                    </a:lnTo>
                    <a:lnTo>
                      <a:pt x="207" y="408"/>
                    </a:lnTo>
                    <a:lnTo>
                      <a:pt x="207" y="410"/>
                    </a:lnTo>
                    <a:lnTo>
                      <a:pt x="207" y="416"/>
                    </a:lnTo>
                    <a:lnTo>
                      <a:pt x="209" y="424"/>
                    </a:lnTo>
                    <a:lnTo>
                      <a:pt x="211" y="429"/>
                    </a:lnTo>
                    <a:lnTo>
                      <a:pt x="213" y="433"/>
                    </a:lnTo>
                    <a:lnTo>
                      <a:pt x="213" y="437"/>
                    </a:lnTo>
                    <a:lnTo>
                      <a:pt x="219" y="443"/>
                    </a:lnTo>
                    <a:lnTo>
                      <a:pt x="225" y="448"/>
                    </a:lnTo>
                    <a:lnTo>
                      <a:pt x="228" y="452"/>
                    </a:lnTo>
                    <a:lnTo>
                      <a:pt x="223" y="456"/>
                    </a:lnTo>
                    <a:lnTo>
                      <a:pt x="223" y="456"/>
                    </a:lnTo>
                    <a:lnTo>
                      <a:pt x="228" y="454"/>
                    </a:lnTo>
                    <a:lnTo>
                      <a:pt x="228" y="452"/>
                    </a:lnTo>
                    <a:lnTo>
                      <a:pt x="230" y="454"/>
                    </a:lnTo>
                    <a:lnTo>
                      <a:pt x="230" y="454"/>
                    </a:lnTo>
                    <a:lnTo>
                      <a:pt x="230" y="456"/>
                    </a:lnTo>
                    <a:lnTo>
                      <a:pt x="228" y="458"/>
                    </a:lnTo>
                    <a:lnTo>
                      <a:pt x="230" y="458"/>
                    </a:lnTo>
                    <a:lnTo>
                      <a:pt x="232" y="458"/>
                    </a:lnTo>
                    <a:lnTo>
                      <a:pt x="234" y="452"/>
                    </a:lnTo>
                    <a:lnTo>
                      <a:pt x="236" y="445"/>
                    </a:lnTo>
                    <a:lnTo>
                      <a:pt x="236" y="439"/>
                    </a:lnTo>
                    <a:lnTo>
                      <a:pt x="238" y="431"/>
                    </a:lnTo>
                    <a:lnTo>
                      <a:pt x="238" y="427"/>
                    </a:lnTo>
                    <a:lnTo>
                      <a:pt x="240" y="427"/>
                    </a:lnTo>
                    <a:lnTo>
                      <a:pt x="244" y="429"/>
                    </a:lnTo>
                    <a:lnTo>
                      <a:pt x="246" y="433"/>
                    </a:lnTo>
                    <a:lnTo>
                      <a:pt x="244" y="435"/>
                    </a:lnTo>
                    <a:lnTo>
                      <a:pt x="242" y="437"/>
                    </a:lnTo>
                    <a:lnTo>
                      <a:pt x="238" y="435"/>
                    </a:lnTo>
                    <a:lnTo>
                      <a:pt x="238" y="439"/>
                    </a:lnTo>
                    <a:lnTo>
                      <a:pt x="240" y="439"/>
                    </a:lnTo>
                    <a:lnTo>
                      <a:pt x="242" y="439"/>
                    </a:lnTo>
                    <a:lnTo>
                      <a:pt x="244" y="439"/>
                    </a:lnTo>
                    <a:lnTo>
                      <a:pt x="246" y="437"/>
                    </a:lnTo>
                    <a:lnTo>
                      <a:pt x="246" y="441"/>
                    </a:lnTo>
                    <a:lnTo>
                      <a:pt x="246" y="447"/>
                    </a:lnTo>
                    <a:lnTo>
                      <a:pt x="246" y="452"/>
                    </a:lnTo>
                    <a:lnTo>
                      <a:pt x="246" y="456"/>
                    </a:lnTo>
                    <a:lnTo>
                      <a:pt x="244" y="468"/>
                    </a:lnTo>
                    <a:lnTo>
                      <a:pt x="244" y="473"/>
                    </a:lnTo>
                    <a:lnTo>
                      <a:pt x="242" y="477"/>
                    </a:lnTo>
                    <a:lnTo>
                      <a:pt x="236" y="477"/>
                    </a:lnTo>
                    <a:lnTo>
                      <a:pt x="230" y="477"/>
                    </a:lnTo>
                    <a:lnTo>
                      <a:pt x="226" y="479"/>
                    </a:lnTo>
                    <a:lnTo>
                      <a:pt x="221" y="479"/>
                    </a:lnTo>
                    <a:lnTo>
                      <a:pt x="219" y="477"/>
                    </a:lnTo>
                    <a:lnTo>
                      <a:pt x="205" y="456"/>
                    </a:lnTo>
                    <a:lnTo>
                      <a:pt x="203" y="452"/>
                    </a:lnTo>
                    <a:lnTo>
                      <a:pt x="200" y="447"/>
                    </a:lnTo>
                    <a:lnTo>
                      <a:pt x="198" y="443"/>
                    </a:lnTo>
                    <a:lnTo>
                      <a:pt x="196" y="435"/>
                    </a:lnTo>
                    <a:lnTo>
                      <a:pt x="194" y="431"/>
                    </a:lnTo>
                    <a:lnTo>
                      <a:pt x="194" y="427"/>
                    </a:lnTo>
                    <a:close/>
                    <a:moveTo>
                      <a:pt x="176" y="483"/>
                    </a:moveTo>
                    <a:lnTo>
                      <a:pt x="186" y="483"/>
                    </a:lnTo>
                    <a:lnTo>
                      <a:pt x="176" y="502"/>
                    </a:lnTo>
                    <a:lnTo>
                      <a:pt x="194" y="502"/>
                    </a:lnTo>
                    <a:lnTo>
                      <a:pt x="215" y="500"/>
                    </a:lnTo>
                    <a:lnTo>
                      <a:pt x="226" y="498"/>
                    </a:lnTo>
                    <a:lnTo>
                      <a:pt x="236" y="500"/>
                    </a:lnTo>
                    <a:lnTo>
                      <a:pt x="246" y="502"/>
                    </a:lnTo>
                    <a:lnTo>
                      <a:pt x="251" y="508"/>
                    </a:lnTo>
                    <a:lnTo>
                      <a:pt x="257" y="502"/>
                    </a:lnTo>
                    <a:lnTo>
                      <a:pt x="267" y="500"/>
                    </a:lnTo>
                    <a:lnTo>
                      <a:pt x="276" y="498"/>
                    </a:lnTo>
                    <a:lnTo>
                      <a:pt x="288" y="500"/>
                    </a:lnTo>
                    <a:lnTo>
                      <a:pt x="309" y="502"/>
                    </a:lnTo>
                    <a:lnTo>
                      <a:pt x="326" y="502"/>
                    </a:lnTo>
                    <a:lnTo>
                      <a:pt x="317" y="483"/>
                    </a:lnTo>
                    <a:lnTo>
                      <a:pt x="324" y="483"/>
                    </a:lnTo>
                    <a:lnTo>
                      <a:pt x="328" y="491"/>
                    </a:lnTo>
                    <a:lnTo>
                      <a:pt x="332" y="489"/>
                    </a:lnTo>
                    <a:lnTo>
                      <a:pt x="328" y="491"/>
                    </a:lnTo>
                    <a:lnTo>
                      <a:pt x="340" y="510"/>
                    </a:lnTo>
                    <a:lnTo>
                      <a:pt x="263" y="510"/>
                    </a:lnTo>
                    <a:lnTo>
                      <a:pt x="261" y="514"/>
                    </a:lnTo>
                    <a:lnTo>
                      <a:pt x="257" y="516"/>
                    </a:lnTo>
                    <a:lnTo>
                      <a:pt x="253" y="518"/>
                    </a:lnTo>
                    <a:lnTo>
                      <a:pt x="250" y="518"/>
                    </a:lnTo>
                    <a:lnTo>
                      <a:pt x="246" y="516"/>
                    </a:lnTo>
                    <a:lnTo>
                      <a:pt x="242" y="510"/>
                    </a:lnTo>
                    <a:lnTo>
                      <a:pt x="165" y="510"/>
                    </a:lnTo>
                    <a:lnTo>
                      <a:pt x="176" y="483"/>
                    </a:lnTo>
                    <a:close/>
                    <a:moveTo>
                      <a:pt x="178" y="425"/>
                    </a:moveTo>
                    <a:lnTo>
                      <a:pt x="192" y="425"/>
                    </a:lnTo>
                    <a:lnTo>
                      <a:pt x="192" y="429"/>
                    </a:lnTo>
                    <a:lnTo>
                      <a:pt x="173" y="429"/>
                    </a:lnTo>
                    <a:lnTo>
                      <a:pt x="178" y="425"/>
                    </a:lnTo>
                    <a:close/>
                    <a:moveTo>
                      <a:pt x="169" y="433"/>
                    </a:moveTo>
                    <a:lnTo>
                      <a:pt x="192" y="433"/>
                    </a:lnTo>
                    <a:lnTo>
                      <a:pt x="194" y="437"/>
                    </a:lnTo>
                    <a:lnTo>
                      <a:pt x="163" y="437"/>
                    </a:lnTo>
                    <a:lnTo>
                      <a:pt x="169" y="433"/>
                    </a:lnTo>
                    <a:close/>
                    <a:moveTo>
                      <a:pt x="161" y="439"/>
                    </a:moveTo>
                    <a:lnTo>
                      <a:pt x="194" y="439"/>
                    </a:lnTo>
                    <a:lnTo>
                      <a:pt x="196" y="443"/>
                    </a:lnTo>
                    <a:lnTo>
                      <a:pt x="157" y="443"/>
                    </a:lnTo>
                    <a:lnTo>
                      <a:pt x="161" y="439"/>
                    </a:lnTo>
                    <a:close/>
                    <a:moveTo>
                      <a:pt x="157" y="447"/>
                    </a:moveTo>
                    <a:lnTo>
                      <a:pt x="198" y="447"/>
                    </a:lnTo>
                    <a:lnTo>
                      <a:pt x="200" y="450"/>
                    </a:lnTo>
                    <a:lnTo>
                      <a:pt x="155" y="450"/>
                    </a:lnTo>
                    <a:lnTo>
                      <a:pt x="157" y="447"/>
                    </a:lnTo>
                    <a:close/>
                    <a:moveTo>
                      <a:pt x="153" y="454"/>
                    </a:moveTo>
                    <a:lnTo>
                      <a:pt x="201" y="454"/>
                    </a:lnTo>
                    <a:lnTo>
                      <a:pt x="203" y="458"/>
                    </a:lnTo>
                    <a:lnTo>
                      <a:pt x="151" y="458"/>
                    </a:lnTo>
                    <a:lnTo>
                      <a:pt x="153" y="454"/>
                    </a:lnTo>
                    <a:close/>
                    <a:moveTo>
                      <a:pt x="151" y="462"/>
                    </a:moveTo>
                    <a:lnTo>
                      <a:pt x="205" y="462"/>
                    </a:lnTo>
                    <a:lnTo>
                      <a:pt x="209" y="466"/>
                    </a:lnTo>
                    <a:lnTo>
                      <a:pt x="153" y="466"/>
                    </a:lnTo>
                    <a:lnTo>
                      <a:pt x="151" y="462"/>
                    </a:lnTo>
                    <a:close/>
                    <a:moveTo>
                      <a:pt x="155" y="468"/>
                    </a:moveTo>
                    <a:lnTo>
                      <a:pt x="211" y="470"/>
                    </a:lnTo>
                    <a:lnTo>
                      <a:pt x="213" y="471"/>
                    </a:lnTo>
                    <a:lnTo>
                      <a:pt x="157" y="473"/>
                    </a:lnTo>
                    <a:lnTo>
                      <a:pt x="155" y="471"/>
                    </a:lnTo>
                    <a:lnTo>
                      <a:pt x="155" y="468"/>
                    </a:lnTo>
                    <a:close/>
                    <a:moveTo>
                      <a:pt x="161" y="475"/>
                    </a:moveTo>
                    <a:lnTo>
                      <a:pt x="215" y="475"/>
                    </a:lnTo>
                    <a:lnTo>
                      <a:pt x="217" y="477"/>
                    </a:lnTo>
                    <a:lnTo>
                      <a:pt x="217" y="479"/>
                    </a:lnTo>
                    <a:lnTo>
                      <a:pt x="169" y="479"/>
                    </a:lnTo>
                    <a:lnTo>
                      <a:pt x="165" y="479"/>
                    </a:lnTo>
                    <a:lnTo>
                      <a:pt x="161" y="475"/>
                    </a:lnTo>
                    <a:close/>
                    <a:moveTo>
                      <a:pt x="207" y="514"/>
                    </a:moveTo>
                    <a:lnTo>
                      <a:pt x="225" y="514"/>
                    </a:lnTo>
                    <a:lnTo>
                      <a:pt x="242" y="514"/>
                    </a:lnTo>
                    <a:lnTo>
                      <a:pt x="244" y="516"/>
                    </a:lnTo>
                    <a:lnTo>
                      <a:pt x="246" y="518"/>
                    </a:lnTo>
                    <a:lnTo>
                      <a:pt x="246" y="518"/>
                    </a:lnTo>
                    <a:lnTo>
                      <a:pt x="209" y="518"/>
                    </a:lnTo>
                    <a:lnTo>
                      <a:pt x="207" y="514"/>
                    </a:lnTo>
                    <a:close/>
                    <a:moveTo>
                      <a:pt x="211" y="521"/>
                    </a:moveTo>
                    <a:lnTo>
                      <a:pt x="276" y="521"/>
                    </a:lnTo>
                    <a:lnTo>
                      <a:pt x="271" y="525"/>
                    </a:lnTo>
                    <a:lnTo>
                      <a:pt x="251" y="525"/>
                    </a:lnTo>
                    <a:lnTo>
                      <a:pt x="215" y="525"/>
                    </a:lnTo>
                    <a:lnTo>
                      <a:pt x="211" y="521"/>
                    </a:lnTo>
                    <a:close/>
                    <a:moveTo>
                      <a:pt x="217" y="529"/>
                    </a:moveTo>
                    <a:lnTo>
                      <a:pt x="269" y="529"/>
                    </a:lnTo>
                    <a:lnTo>
                      <a:pt x="263" y="533"/>
                    </a:lnTo>
                    <a:lnTo>
                      <a:pt x="255" y="533"/>
                    </a:lnTo>
                    <a:lnTo>
                      <a:pt x="219" y="533"/>
                    </a:lnTo>
                    <a:lnTo>
                      <a:pt x="217" y="529"/>
                    </a:lnTo>
                    <a:close/>
                    <a:moveTo>
                      <a:pt x="221" y="537"/>
                    </a:moveTo>
                    <a:lnTo>
                      <a:pt x="259" y="537"/>
                    </a:lnTo>
                    <a:lnTo>
                      <a:pt x="255" y="539"/>
                    </a:lnTo>
                    <a:lnTo>
                      <a:pt x="251" y="539"/>
                    </a:lnTo>
                    <a:lnTo>
                      <a:pt x="225" y="541"/>
                    </a:lnTo>
                    <a:lnTo>
                      <a:pt x="221" y="537"/>
                    </a:lnTo>
                    <a:close/>
                    <a:moveTo>
                      <a:pt x="226" y="542"/>
                    </a:moveTo>
                    <a:lnTo>
                      <a:pt x="251" y="542"/>
                    </a:lnTo>
                    <a:lnTo>
                      <a:pt x="246" y="546"/>
                    </a:lnTo>
                    <a:lnTo>
                      <a:pt x="230" y="546"/>
                    </a:lnTo>
                    <a:lnTo>
                      <a:pt x="226" y="542"/>
                    </a:lnTo>
                    <a:close/>
                    <a:moveTo>
                      <a:pt x="232" y="550"/>
                    </a:moveTo>
                    <a:lnTo>
                      <a:pt x="244" y="550"/>
                    </a:lnTo>
                    <a:lnTo>
                      <a:pt x="238" y="554"/>
                    </a:lnTo>
                    <a:lnTo>
                      <a:pt x="236" y="554"/>
                    </a:lnTo>
                    <a:lnTo>
                      <a:pt x="232" y="550"/>
                    </a:lnTo>
                    <a:close/>
                    <a:moveTo>
                      <a:pt x="311" y="418"/>
                    </a:moveTo>
                    <a:lnTo>
                      <a:pt x="338" y="418"/>
                    </a:lnTo>
                    <a:lnTo>
                      <a:pt x="338" y="422"/>
                    </a:lnTo>
                    <a:lnTo>
                      <a:pt x="311" y="422"/>
                    </a:lnTo>
                    <a:lnTo>
                      <a:pt x="311" y="418"/>
                    </a:lnTo>
                    <a:close/>
                    <a:moveTo>
                      <a:pt x="334" y="466"/>
                    </a:moveTo>
                    <a:lnTo>
                      <a:pt x="296" y="466"/>
                    </a:lnTo>
                    <a:lnTo>
                      <a:pt x="298" y="462"/>
                    </a:lnTo>
                    <a:lnTo>
                      <a:pt x="334" y="462"/>
                    </a:lnTo>
                    <a:lnTo>
                      <a:pt x="334" y="466"/>
                    </a:lnTo>
                    <a:close/>
                    <a:moveTo>
                      <a:pt x="332" y="471"/>
                    </a:moveTo>
                    <a:lnTo>
                      <a:pt x="290" y="471"/>
                    </a:lnTo>
                    <a:lnTo>
                      <a:pt x="292" y="470"/>
                    </a:lnTo>
                    <a:lnTo>
                      <a:pt x="332" y="470"/>
                    </a:lnTo>
                    <a:lnTo>
                      <a:pt x="332" y="471"/>
                    </a:lnTo>
                    <a:close/>
                    <a:moveTo>
                      <a:pt x="330" y="475"/>
                    </a:moveTo>
                    <a:lnTo>
                      <a:pt x="288" y="475"/>
                    </a:lnTo>
                    <a:lnTo>
                      <a:pt x="284" y="479"/>
                    </a:lnTo>
                    <a:lnTo>
                      <a:pt x="326" y="479"/>
                    </a:lnTo>
                    <a:lnTo>
                      <a:pt x="330" y="475"/>
                    </a:lnTo>
                    <a:close/>
                    <a:moveTo>
                      <a:pt x="336" y="458"/>
                    </a:moveTo>
                    <a:lnTo>
                      <a:pt x="300" y="458"/>
                    </a:lnTo>
                    <a:lnTo>
                      <a:pt x="303" y="454"/>
                    </a:lnTo>
                    <a:lnTo>
                      <a:pt x="336" y="454"/>
                    </a:lnTo>
                    <a:lnTo>
                      <a:pt x="336" y="458"/>
                    </a:lnTo>
                    <a:close/>
                    <a:moveTo>
                      <a:pt x="338" y="450"/>
                    </a:moveTo>
                    <a:lnTo>
                      <a:pt x="305" y="450"/>
                    </a:lnTo>
                    <a:lnTo>
                      <a:pt x="307" y="447"/>
                    </a:lnTo>
                    <a:lnTo>
                      <a:pt x="338" y="447"/>
                    </a:lnTo>
                    <a:lnTo>
                      <a:pt x="338" y="450"/>
                    </a:lnTo>
                    <a:close/>
                    <a:moveTo>
                      <a:pt x="338" y="443"/>
                    </a:moveTo>
                    <a:lnTo>
                      <a:pt x="309" y="443"/>
                    </a:lnTo>
                    <a:lnTo>
                      <a:pt x="309" y="439"/>
                    </a:lnTo>
                    <a:lnTo>
                      <a:pt x="340" y="439"/>
                    </a:lnTo>
                    <a:lnTo>
                      <a:pt x="338" y="443"/>
                    </a:lnTo>
                    <a:close/>
                    <a:moveTo>
                      <a:pt x="340" y="437"/>
                    </a:moveTo>
                    <a:lnTo>
                      <a:pt x="311" y="437"/>
                    </a:lnTo>
                    <a:lnTo>
                      <a:pt x="311" y="433"/>
                    </a:lnTo>
                    <a:lnTo>
                      <a:pt x="340" y="433"/>
                    </a:lnTo>
                    <a:lnTo>
                      <a:pt x="340" y="435"/>
                    </a:lnTo>
                    <a:lnTo>
                      <a:pt x="340" y="437"/>
                    </a:lnTo>
                    <a:close/>
                    <a:moveTo>
                      <a:pt x="340" y="425"/>
                    </a:moveTo>
                    <a:lnTo>
                      <a:pt x="311" y="425"/>
                    </a:lnTo>
                    <a:lnTo>
                      <a:pt x="311" y="429"/>
                    </a:lnTo>
                    <a:lnTo>
                      <a:pt x="340" y="429"/>
                    </a:lnTo>
                    <a:lnTo>
                      <a:pt x="340" y="425"/>
                    </a:lnTo>
                    <a:close/>
                    <a:moveTo>
                      <a:pt x="284" y="514"/>
                    </a:moveTo>
                    <a:lnTo>
                      <a:pt x="263" y="514"/>
                    </a:lnTo>
                    <a:lnTo>
                      <a:pt x="261" y="516"/>
                    </a:lnTo>
                    <a:lnTo>
                      <a:pt x="259" y="518"/>
                    </a:lnTo>
                    <a:lnTo>
                      <a:pt x="278" y="518"/>
                    </a:lnTo>
                    <a:lnTo>
                      <a:pt x="284" y="514"/>
                    </a:lnTo>
                    <a:close/>
                    <a:moveTo>
                      <a:pt x="248" y="462"/>
                    </a:moveTo>
                    <a:lnTo>
                      <a:pt x="257" y="462"/>
                    </a:lnTo>
                    <a:lnTo>
                      <a:pt x="257" y="464"/>
                    </a:lnTo>
                    <a:lnTo>
                      <a:pt x="257" y="466"/>
                    </a:lnTo>
                    <a:lnTo>
                      <a:pt x="248" y="466"/>
                    </a:lnTo>
                    <a:lnTo>
                      <a:pt x="248" y="464"/>
                    </a:lnTo>
                    <a:lnTo>
                      <a:pt x="248" y="462"/>
                    </a:lnTo>
                    <a:close/>
                    <a:moveTo>
                      <a:pt x="248" y="470"/>
                    </a:moveTo>
                    <a:lnTo>
                      <a:pt x="259" y="470"/>
                    </a:lnTo>
                    <a:lnTo>
                      <a:pt x="259" y="471"/>
                    </a:lnTo>
                    <a:lnTo>
                      <a:pt x="259" y="471"/>
                    </a:lnTo>
                    <a:lnTo>
                      <a:pt x="253" y="471"/>
                    </a:lnTo>
                    <a:lnTo>
                      <a:pt x="248" y="471"/>
                    </a:lnTo>
                    <a:lnTo>
                      <a:pt x="248" y="470"/>
                    </a:lnTo>
                    <a:lnTo>
                      <a:pt x="248" y="470"/>
                    </a:lnTo>
                    <a:close/>
                    <a:moveTo>
                      <a:pt x="246" y="475"/>
                    </a:moveTo>
                    <a:lnTo>
                      <a:pt x="259" y="475"/>
                    </a:lnTo>
                    <a:lnTo>
                      <a:pt x="261" y="479"/>
                    </a:lnTo>
                    <a:lnTo>
                      <a:pt x="251" y="483"/>
                    </a:lnTo>
                    <a:lnTo>
                      <a:pt x="244" y="479"/>
                    </a:lnTo>
                    <a:lnTo>
                      <a:pt x="246" y="475"/>
                    </a:lnTo>
                    <a:close/>
                    <a:moveTo>
                      <a:pt x="311" y="404"/>
                    </a:moveTo>
                    <a:lnTo>
                      <a:pt x="330" y="404"/>
                    </a:lnTo>
                    <a:lnTo>
                      <a:pt x="334" y="406"/>
                    </a:lnTo>
                    <a:lnTo>
                      <a:pt x="336" y="408"/>
                    </a:lnTo>
                    <a:lnTo>
                      <a:pt x="311" y="408"/>
                    </a:lnTo>
                    <a:lnTo>
                      <a:pt x="311" y="404"/>
                    </a:lnTo>
                    <a:close/>
                    <a:moveTo>
                      <a:pt x="311" y="401"/>
                    </a:moveTo>
                    <a:lnTo>
                      <a:pt x="321" y="401"/>
                    </a:lnTo>
                    <a:lnTo>
                      <a:pt x="326" y="402"/>
                    </a:lnTo>
                    <a:lnTo>
                      <a:pt x="311" y="402"/>
                    </a:lnTo>
                    <a:lnTo>
                      <a:pt x="311" y="401"/>
                    </a:lnTo>
                    <a:close/>
                    <a:moveTo>
                      <a:pt x="288" y="435"/>
                    </a:moveTo>
                    <a:lnTo>
                      <a:pt x="280" y="437"/>
                    </a:lnTo>
                    <a:lnTo>
                      <a:pt x="275" y="439"/>
                    </a:lnTo>
                    <a:lnTo>
                      <a:pt x="275" y="443"/>
                    </a:lnTo>
                    <a:lnTo>
                      <a:pt x="271" y="450"/>
                    </a:lnTo>
                    <a:lnTo>
                      <a:pt x="271" y="452"/>
                    </a:lnTo>
                    <a:lnTo>
                      <a:pt x="273" y="454"/>
                    </a:lnTo>
                    <a:lnTo>
                      <a:pt x="275" y="452"/>
                    </a:lnTo>
                    <a:lnTo>
                      <a:pt x="276" y="450"/>
                    </a:lnTo>
                    <a:lnTo>
                      <a:pt x="276" y="448"/>
                    </a:lnTo>
                    <a:lnTo>
                      <a:pt x="278" y="447"/>
                    </a:lnTo>
                    <a:lnTo>
                      <a:pt x="280" y="445"/>
                    </a:lnTo>
                    <a:lnTo>
                      <a:pt x="282" y="443"/>
                    </a:lnTo>
                    <a:lnTo>
                      <a:pt x="284" y="441"/>
                    </a:lnTo>
                    <a:lnTo>
                      <a:pt x="284" y="441"/>
                    </a:lnTo>
                    <a:lnTo>
                      <a:pt x="286" y="437"/>
                    </a:lnTo>
                    <a:lnTo>
                      <a:pt x="288" y="435"/>
                    </a:lnTo>
                    <a:close/>
                    <a:moveTo>
                      <a:pt x="273" y="439"/>
                    </a:moveTo>
                    <a:lnTo>
                      <a:pt x="271" y="439"/>
                    </a:lnTo>
                    <a:lnTo>
                      <a:pt x="269" y="441"/>
                    </a:lnTo>
                    <a:lnTo>
                      <a:pt x="269" y="443"/>
                    </a:lnTo>
                    <a:lnTo>
                      <a:pt x="269" y="447"/>
                    </a:lnTo>
                    <a:lnTo>
                      <a:pt x="271" y="443"/>
                    </a:lnTo>
                    <a:lnTo>
                      <a:pt x="273" y="439"/>
                    </a:lnTo>
                    <a:close/>
                    <a:moveTo>
                      <a:pt x="188" y="422"/>
                    </a:moveTo>
                    <a:lnTo>
                      <a:pt x="192" y="420"/>
                    </a:lnTo>
                    <a:lnTo>
                      <a:pt x="192" y="424"/>
                    </a:lnTo>
                    <a:lnTo>
                      <a:pt x="182" y="424"/>
                    </a:lnTo>
                    <a:lnTo>
                      <a:pt x="184" y="422"/>
                    </a:lnTo>
                    <a:lnTo>
                      <a:pt x="188" y="422"/>
                    </a:lnTo>
                    <a:close/>
                    <a:moveTo>
                      <a:pt x="311" y="412"/>
                    </a:moveTo>
                    <a:lnTo>
                      <a:pt x="336" y="412"/>
                    </a:lnTo>
                    <a:lnTo>
                      <a:pt x="338" y="414"/>
                    </a:lnTo>
                    <a:lnTo>
                      <a:pt x="338" y="414"/>
                    </a:lnTo>
                    <a:lnTo>
                      <a:pt x="311" y="414"/>
                    </a:lnTo>
                    <a:lnTo>
                      <a:pt x="311" y="412"/>
                    </a:lnTo>
                    <a:close/>
                    <a:moveTo>
                      <a:pt x="173" y="481"/>
                    </a:moveTo>
                    <a:lnTo>
                      <a:pt x="219" y="481"/>
                    </a:lnTo>
                    <a:lnTo>
                      <a:pt x="219" y="481"/>
                    </a:lnTo>
                    <a:lnTo>
                      <a:pt x="198" y="483"/>
                    </a:lnTo>
                    <a:lnTo>
                      <a:pt x="175" y="483"/>
                    </a:lnTo>
                    <a:lnTo>
                      <a:pt x="175" y="481"/>
                    </a:lnTo>
                    <a:lnTo>
                      <a:pt x="173" y="481"/>
                    </a:lnTo>
                    <a:close/>
                    <a:moveTo>
                      <a:pt x="324" y="481"/>
                    </a:moveTo>
                    <a:lnTo>
                      <a:pt x="290" y="481"/>
                    </a:lnTo>
                    <a:lnTo>
                      <a:pt x="303" y="483"/>
                    </a:lnTo>
                    <a:lnTo>
                      <a:pt x="324" y="483"/>
                    </a:lnTo>
                    <a:lnTo>
                      <a:pt x="324" y="481"/>
                    </a:lnTo>
                    <a:close/>
                    <a:moveTo>
                      <a:pt x="317" y="285"/>
                    </a:moveTo>
                    <a:lnTo>
                      <a:pt x="324" y="285"/>
                    </a:lnTo>
                    <a:lnTo>
                      <a:pt x="330" y="289"/>
                    </a:lnTo>
                    <a:lnTo>
                      <a:pt x="338" y="312"/>
                    </a:lnTo>
                    <a:lnTo>
                      <a:pt x="346" y="295"/>
                    </a:lnTo>
                    <a:lnTo>
                      <a:pt x="349" y="293"/>
                    </a:lnTo>
                    <a:lnTo>
                      <a:pt x="357" y="297"/>
                    </a:lnTo>
                    <a:lnTo>
                      <a:pt x="357" y="324"/>
                    </a:lnTo>
                    <a:lnTo>
                      <a:pt x="355" y="328"/>
                    </a:lnTo>
                    <a:lnTo>
                      <a:pt x="355" y="335"/>
                    </a:lnTo>
                    <a:lnTo>
                      <a:pt x="348" y="333"/>
                    </a:lnTo>
                    <a:lnTo>
                      <a:pt x="348" y="324"/>
                    </a:lnTo>
                    <a:lnTo>
                      <a:pt x="351" y="320"/>
                    </a:lnTo>
                    <a:lnTo>
                      <a:pt x="351" y="301"/>
                    </a:lnTo>
                    <a:lnTo>
                      <a:pt x="336" y="328"/>
                    </a:lnTo>
                    <a:lnTo>
                      <a:pt x="324" y="293"/>
                    </a:lnTo>
                    <a:lnTo>
                      <a:pt x="324" y="312"/>
                    </a:lnTo>
                    <a:lnTo>
                      <a:pt x="328" y="316"/>
                    </a:lnTo>
                    <a:lnTo>
                      <a:pt x="328" y="326"/>
                    </a:lnTo>
                    <a:lnTo>
                      <a:pt x="321" y="324"/>
                    </a:lnTo>
                    <a:lnTo>
                      <a:pt x="321" y="318"/>
                    </a:lnTo>
                    <a:lnTo>
                      <a:pt x="317" y="314"/>
                    </a:lnTo>
                    <a:lnTo>
                      <a:pt x="317" y="285"/>
                    </a:lnTo>
                    <a:close/>
                    <a:moveTo>
                      <a:pt x="294" y="289"/>
                    </a:moveTo>
                    <a:lnTo>
                      <a:pt x="294" y="291"/>
                    </a:lnTo>
                    <a:lnTo>
                      <a:pt x="294" y="310"/>
                    </a:lnTo>
                    <a:lnTo>
                      <a:pt x="296" y="312"/>
                    </a:lnTo>
                    <a:lnTo>
                      <a:pt x="303" y="314"/>
                    </a:lnTo>
                    <a:lnTo>
                      <a:pt x="305" y="310"/>
                    </a:lnTo>
                    <a:lnTo>
                      <a:pt x="305" y="295"/>
                    </a:lnTo>
                    <a:lnTo>
                      <a:pt x="303" y="291"/>
                    </a:lnTo>
                    <a:lnTo>
                      <a:pt x="294" y="289"/>
                    </a:lnTo>
                    <a:close/>
                    <a:moveTo>
                      <a:pt x="290" y="282"/>
                    </a:moveTo>
                    <a:lnTo>
                      <a:pt x="307" y="283"/>
                    </a:lnTo>
                    <a:lnTo>
                      <a:pt x="313" y="293"/>
                    </a:lnTo>
                    <a:lnTo>
                      <a:pt x="313" y="312"/>
                    </a:lnTo>
                    <a:lnTo>
                      <a:pt x="309" y="318"/>
                    </a:lnTo>
                    <a:lnTo>
                      <a:pt x="307" y="322"/>
                    </a:lnTo>
                    <a:lnTo>
                      <a:pt x="300" y="320"/>
                    </a:lnTo>
                    <a:lnTo>
                      <a:pt x="292" y="320"/>
                    </a:lnTo>
                    <a:lnTo>
                      <a:pt x="286" y="312"/>
                    </a:lnTo>
                    <a:lnTo>
                      <a:pt x="286" y="289"/>
                    </a:lnTo>
                    <a:lnTo>
                      <a:pt x="290" y="282"/>
                    </a:lnTo>
                    <a:close/>
                    <a:moveTo>
                      <a:pt x="251" y="280"/>
                    </a:moveTo>
                    <a:lnTo>
                      <a:pt x="257" y="280"/>
                    </a:lnTo>
                    <a:lnTo>
                      <a:pt x="275" y="310"/>
                    </a:lnTo>
                    <a:lnTo>
                      <a:pt x="275" y="287"/>
                    </a:lnTo>
                    <a:lnTo>
                      <a:pt x="271" y="287"/>
                    </a:lnTo>
                    <a:lnTo>
                      <a:pt x="271" y="280"/>
                    </a:lnTo>
                    <a:lnTo>
                      <a:pt x="282" y="282"/>
                    </a:lnTo>
                    <a:lnTo>
                      <a:pt x="282" y="318"/>
                    </a:lnTo>
                    <a:lnTo>
                      <a:pt x="271" y="318"/>
                    </a:lnTo>
                    <a:lnTo>
                      <a:pt x="257" y="293"/>
                    </a:lnTo>
                    <a:lnTo>
                      <a:pt x="257" y="307"/>
                    </a:lnTo>
                    <a:lnTo>
                      <a:pt x="261" y="310"/>
                    </a:lnTo>
                    <a:lnTo>
                      <a:pt x="261" y="316"/>
                    </a:lnTo>
                    <a:lnTo>
                      <a:pt x="255" y="316"/>
                    </a:lnTo>
                    <a:lnTo>
                      <a:pt x="255" y="312"/>
                    </a:lnTo>
                    <a:lnTo>
                      <a:pt x="251" y="308"/>
                    </a:lnTo>
                    <a:lnTo>
                      <a:pt x="251" y="280"/>
                    </a:lnTo>
                    <a:close/>
                    <a:moveTo>
                      <a:pt x="225" y="282"/>
                    </a:moveTo>
                    <a:lnTo>
                      <a:pt x="242" y="280"/>
                    </a:lnTo>
                    <a:lnTo>
                      <a:pt x="246" y="287"/>
                    </a:lnTo>
                    <a:lnTo>
                      <a:pt x="246" y="307"/>
                    </a:lnTo>
                    <a:lnTo>
                      <a:pt x="242" y="312"/>
                    </a:lnTo>
                    <a:lnTo>
                      <a:pt x="242" y="318"/>
                    </a:lnTo>
                    <a:lnTo>
                      <a:pt x="232" y="318"/>
                    </a:lnTo>
                    <a:lnTo>
                      <a:pt x="223" y="318"/>
                    </a:lnTo>
                    <a:lnTo>
                      <a:pt x="223" y="314"/>
                    </a:lnTo>
                    <a:lnTo>
                      <a:pt x="221" y="310"/>
                    </a:lnTo>
                    <a:lnTo>
                      <a:pt x="221" y="287"/>
                    </a:lnTo>
                    <a:lnTo>
                      <a:pt x="225" y="282"/>
                    </a:lnTo>
                    <a:close/>
                    <a:moveTo>
                      <a:pt x="230" y="287"/>
                    </a:moveTo>
                    <a:lnTo>
                      <a:pt x="226" y="291"/>
                    </a:lnTo>
                    <a:lnTo>
                      <a:pt x="226" y="307"/>
                    </a:lnTo>
                    <a:lnTo>
                      <a:pt x="230" y="312"/>
                    </a:lnTo>
                    <a:lnTo>
                      <a:pt x="236" y="310"/>
                    </a:lnTo>
                    <a:lnTo>
                      <a:pt x="238" y="307"/>
                    </a:lnTo>
                    <a:lnTo>
                      <a:pt x="238" y="289"/>
                    </a:lnTo>
                    <a:lnTo>
                      <a:pt x="238" y="287"/>
                    </a:lnTo>
                    <a:lnTo>
                      <a:pt x="230" y="287"/>
                    </a:lnTo>
                    <a:close/>
                    <a:moveTo>
                      <a:pt x="180" y="287"/>
                    </a:moveTo>
                    <a:lnTo>
                      <a:pt x="201" y="283"/>
                    </a:lnTo>
                    <a:lnTo>
                      <a:pt x="215" y="283"/>
                    </a:lnTo>
                    <a:lnTo>
                      <a:pt x="215" y="291"/>
                    </a:lnTo>
                    <a:lnTo>
                      <a:pt x="209" y="291"/>
                    </a:lnTo>
                    <a:lnTo>
                      <a:pt x="209" y="289"/>
                    </a:lnTo>
                    <a:lnTo>
                      <a:pt x="201" y="291"/>
                    </a:lnTo>
                    <a:lnTo>
                      <a:pt x="201" y="314"/>
                    </a:lnTo>
                    <a:lnTo>
                      <a:pt x="207" y="314"/>
                    </a:lnTo>
                    <a:lnTo>
                      <a:pt x="207" y="320"/>
                    </a:lnTo>
                    <a:lnTo>
                      <a:pt x="198" y="322"/>
                    </a:lnTo>
                    <a:lnTo>
                      <a:pt x="190" y="324"/>
                    </a:lnTo>
                    <a:lnTo>
                      <a:pt x="190" y="316"/>
                    </a:lnTo>
                    <a:lnTo>
                      <a:pt x="196" y="316"/>
                    </a:lnTo>
                    <a:lnTo>
                      <a:pt x="196" y="291"/>
                    </a:lnTo>
                    <a:lnTo>
                      <a:pt x="188" y="293"/>
                    </a:lnTo>
                    <a:lnTo>
                      <a:pt x="188" y="295"/>
                    </a:lnTo>
                    <a:lnTo>
                      <a:pt x="180" y="297"/>
                    </a:lnTo>
                    <a:lnTo>
                      <a:pt x="180" y="287"/>
                    </a:lnTo>
                    <a:close/>
                    <a:moveTo>
                      <a:pt x="125" y="337"/>
                    </a:moveTo>
                    <a:lnTo>
                      <a:pt x="126" y="341"/>
                    </a:lnTo>
                    <a:lnTo>
                      <a:pt x="126" y="349"/>
                    </a:lnTo>
                    <a:lnTo>
                      <a:pt x="123" y="351"/>
                    </a:lnTo>
                    <a:lnTo>
                      <a:pt x="119" y="353"/>
                    </a:lnTo>
                    <a:lnTo>
                      <a:pt x="119" y="345"/>
                    </a:lnTo>
                    <a:lnTo>
                      <a:pt x="117" y="339"/>
                    </a:lnTo>
                    <a:lnTo>
                      <a:pt x="117" y="312"/>
                    </a:lnTo>
                    <a:lnTo>
                      <a:pt x="126" y="307"/>
                    </a:lnTo>
                    <a:lnTo>
                      <a:pt x="138" y="303"/>
                    </a:lnTo>
                    <a:lnTo>
                      <a:pt x="144" y="303"/>
                    </a:lnTo>
                    <a:lnTo>
                      <a:pt x="144" y="328"/>
                    </a:lnTo>
                    <a:lnTo>
                      <a:pt x="142" y="335"/>
                    </a:lnTo>
                    <a:lnTo>
                      <a:pt x="142" y="341"/>
                    </a:lnTo>
                    <a:lnTo>
                      <a:pt x="134" y="345"/>
                    </a:lnTo>
                    <a:lnTo>
                      <a:pt x="134" y="335"/>
                    </a:lnTo>
                    <a:lnTo>
                      <a:pt x="138" y="330"/>
                    </a:lnTo>
                    <a:lnTo>
                      <a:pt x="138" y="328"/>
                    </a:lnTo>
                    <a:lnTo>
                      <a:pt x="125" y="333"/>
                    </a:lnTo>
                    <a:lnTo>
                      <a:pt x="125" y="337"/>
                    </a:lnTo>
                    <a:close/>
                    <a:moveTo>
                      <a:pt x="125" y="326"/>
                    </a:moveTo>
                    <a:lnTo>
                      <a:pt x="138" y="320"/>
                    </a:lnTo>
                    <a:lnTo>
                      <a:pt x="138" y="310"/>
                    </a:lnTo>
                    <a:lnTo>
                      <a:pt x="130" y="310"/>
                    </a:lnTo>
                    <a:lnTo>
                      <a:pt x="125" y="316"/>
                    </a:lnTo>
                    <a:lnTo>
                      <a:pt x="125" y="324"/>
                    </a:lnTo>
                    <a:lnTo>
                      <a:pt x="125" y="326"/>
                    </a:lnTo>
                    <a:close/>
                    <a:moveTo>
                      <a:pt x="157" y="333"/>
                    </a:moveTo>
                    <a:lnTo>
                      <a:pt x="151" y="330"/>
                    </a:lnTo>
                    <a:lnTo>
                      <a:pt x="151" y="303"/>
                    </a:lnTo>
                    <a:lnTo>
                      <a:pt x="150" y="305"/>
                    </a:lnTo>
                    <a:lnTo>
                      <a:pt x="150" y="297"/>
                    </a:lnTo>
                    <a:lnTo>
                      <a:pt x="161" y="293"/>
                    </a:lnTo>
                    <a:lnTo>
                      <a:pt x="161" y="301"/>
                    </a:lnTo>
                    <a:lnTo>
                      <a:pt x="157" y="303"/>
                    </a:lnTo>
                    <a:lnTo>
                      <a:pt x="157" y="324"/>
                    </a:lnTo>
                    <a:lnTo>
                      <a:pt x="161" y="326"/>
                    </a:lnTo>
                    <a:lnTo>
                      <a:pt x="167" y="324"/>
                    </a:lnTo>
                    <a:lnTo>
                      <a:pt x="169" y="320"/>
                    </a:lnTo>
                    <a:lnTo>
                      <a:pt x="169" y="299"/>
                    </a:lnTo>
                    <a:lnTo>
                      <a:pt x="167" y="299"/>
                    </a:lnTo>
                    <a:lnTo>
                      <a:pt x="167" y="291"/>
                    </a:lnTo>
                    <a:lnTo>
                      <a:pt x="176" y="289"/>
                    </a:lnTo>
                    <a:lnTo>
                      <a:pt x="176" y="297"/>
                    </a:lnTo>
                    <a:lnTo>
                      <a:pt x="176" y="322"/>
                    </a:lnTo>
                    <a:lnTo>
                      <a:pt x="175" y="324"/>
                    </a:lnTo>
                    <a:lnTo>
                      <a:pt x="169" y="330"/>
                    </a:lnTo>
                    <a:lnTo>
                      <a:pt x="163" y="331"/>
                    </a:lnTo>
                    <a:lnTo>
                      <a:pt x="157" y="333"/>
                    </a:lnTo>
                    <a:close/>
                    <a:moveTo>
                      <a:pt x="373" y="236"/>
                    </a:moveTo>
                    <a:lnTo>
                      <a:pt x="373" y="259"/>
                    </a:lnTo>
                    <a:lnTo>
                      <a:pt x="361" y="259"/>
                    </a:lnTo>
                    <a:lnTo>
                      <a:pt x="355" y="237"/>
                    </a:lnTo>
                    <a:lnTo>
                      <a:pt x="357" y="236"/>
                    </a:lnTo>
                    <a:lnTo>
                      <a:pt x="373" y="236"/>
                    </a:lnTo>
                    <a:close/>
                    <a:moveTo>
                      <a:pt x="376" y="226"/>
                    </a:moveTo>
                    <a:lnTo>
                      <a:pt x="382" y="230"/>
                    </a:lnTo>
                    <a:lnTo>
                      <a:pt x="382" y="293"/>
                    </a:lnTo>
                    <a:lnTo>
                      <a:pt x="373" y="291"/>
                    </a:lnTo>
                    <a:lnTo>
                      <a:pt x="373" y="268"/>
                    </a:lnTo>
                    <a:lnTo>
                      <a:pt x="371" y="266"/>
                    </a:lnTo>
                    <a:lnTo>
                      <a:pt x="363" y="266"/>
                    </a:lnTo>
                    <a:lnTo>
                      <a:pt x="363" y="276"/>
                    </a:lnTo>
                    <a:lnTo>
                      <a:pt x="361" y="285"/>
                    </a:lnTo>
                    <a:lnTo>
                      <a:pt x="351" y="283"/>
                    </a:lnTo>
                    <a:lnTo>
                      <a:pt x="355" y="270"/>
                    </a:lnTo>
                    <a:lnTo>
                      <a:pt x="346" y="236"/>
                    </a:lnTo>
                    <a:lnTo>
                      <a:pt x="349" y="226"/>
                    </a:lnTo>
                    <a:lnTo>
                      <a:pt x="376" y="226"/>
                    </a:lnTo>
                    <a:close/>
                    <a:moveTo>
                      <a:pt x="334" y="226"/>
                    </a:moveTo>
                    <a:lnTo>
                      <a:pt x="338" y="236"/>
                    </a:lnTo>
                    <a:lnTo>
                      <a:pt x="349" y="270"/>
                    </a:lnTo>
                    <a:lnTo>
                      <a:pt x="349" y="276"/>
                    </a:lnTo>
                    <a:lnTo>
                      <a:pt x="344" y="274"/>
                    </a:lnTo>
                    <a:lnTo>
                      <a:pt x="340" y="280"/>
                    </a:lnTo>
                    <a:lnTo>
                      <a:pt x="323" y="276"/>
                    </a:lnTo>
                    <a:lnTo>
                      <a:pt x="321" y="272"/>
                    </a:lnTo>
                    <a:lnTo>
                      <a:pt x="315" y="268"/>
                    </a:lnTo>
                    <a:lnTo>
                      <a:pt x="315" y="228"/>
                    </a:lnTo>
                    <a:lnTo>
                      <a:pt x="319" y="226"/>
                    </a:lnTo>
                    <a:lnTo>
                      <a:pt x="334" y="226"/>
                    </a:lnTo>
                    <a:close/>
                    <a:moveTo>
                      <a:pt x="324" y="236"/>
                    </a:moveTo>
                    <a:lnTo>
                      <a:pt x="324" y="262"/>
                    </a:lnTo>
                    <a:lnTo>
                      <a:pt x="330" y="268"/>
                    </a:lnTo>
                    <a:lnTo>
                      <a:pt x="334" y="268"/>
                    </a:lnTo>
                    <a:lnTo>
                      <a:pt x="334" y="264"/>
                    </a:lnTo>
                    <a:lnTo>
                      <a:pt x="338" y="266"/>
                    </a:lnTo>
                    <a:lnTo>
                      <a:pt x="330" y="236"/>
                    </a:lnTo>
                    <a:lnTo>
                      <a:pt x="324" y="236"/>
                    </a:lnTo>
                    <a:close/>
                    <a:moveTo>
                      <a:pt x="271" y="234"/>
                    </a:moveTo>
                    <a:lnTo>
                      <a:pt x="275" y="226"/>
                    </a:lnTo>
                    <a:lnTo>
                      <a:pt x="290" y="226"/>
                    </a:lnTo>
                    <a:lnTo>
                      <a:pt x="294" y="232"/>
                    </a:lnTo>
                    <a:lnTo>
                      <a:pt x="294" y="239"/>
                    </a:lnTo>
                    <a:lnTo>
                      <a:pt x="286" y="239"/>
                    </a:lnTo>
                    <a:lnTo>
                      <a:pt x="286" y="236"/>
                    </a:lnTo>
                    <a:lnTo>
                      <a:pt x="280" y="236"/>
                    </a:lnTo>
                    <a:lnTo>
                      <a:pt x="280" y="241"/>
                    </a:lnTo>
                    <a:lnTo>
                      <a:pt x="294" y="251"/>
                    </a:lnTo>
                    <a:lnTo>
                      <a:pt x="294" y="266"/>
                    </a:lnTo>
                    <a:lnTo>
                      <a:pt x="288" y="270"/>
                    </a:lnTo>
                    <a:lnTo>
                      <a:pt x="282" y="270"/>
                    </a:lnTo>
                    <a:lnTo>
                      <a:pt x="275" y="270"/>
                    </a:lnTo>
                    <a:lnTo>
                      <a:pt x="273" y="266"/>
                    </a:lnTo>
                    <a:lnTo>
                      <a:pt x="271" y="259"/>
                    </a:lnTo>
                    <a:lnTo>
                      <a:pt x="271" y="257"/>
                    </a:lnTo>
                    <a:lnTo>
                      <a:pt x="280" y="257"/>
                    </a:lnTo>
                    <a:lnTo>
                      <a:pt x="280" y="260"/>
                    </a:lnTo>
                    <a:lnTo>
                      <a:pt x="280" y="262"/>
                    </a:lnTo>
                    <a:lnTo>
                      <a:pt x="282" y="262"/>
                    </a:lnTo>
                    <a:lnTo>
                      <a:pt x="286" y="262"/>
                    </a:lnTo>
                    <a:lnTo>
                      <a:pt x="286" y="255"/>
                    </a:lnTo>
                    <a:lnTo>
                      <a:pt x="271" y="247"/>
                    </a:lnTo>
                    <a:lnTo>
                      <a:pt x="271" y="234"/>
                    </a:lnTo>
                    <a:close/>
                    <a:moveTo>
                      <a:pt x="209" y="226"/>
                    </a:moveTo>
                    <a:lnTo>
                      <a:pt x="209" y="264"/>
                    </a:lnTo>
                    <a:lnTo>
                      <a:pt x="201" y="274"/>
                    </a:lnTo>
                    <a:lnTo>
                      <a:pt x="194" y="274"/>
                    </a:lnTo>
                    <a:lnTo>
                      <a:pt x="182" y="266"/>
                    </a:lnTo>
                    <a:lnTo>
                      <a:pt x="182" y="226"/>
                    </a:lnTo>
                    <a:lnTo>
                      <a:pt x="192" y="226"/>
                    </a:lnTo>
                    <a:lnTo>
                      <a:pt x="192" y="262"/>
                    </a:lnTo>
                    <a:lnTo>
                      <a:pt x="194" y="264"/>
                    </a:lnTo>
                    <a:lnTo>
                      <a:pt x="200" y="264"/>
                    </a:lnTo>
                    <a:lnTo>
                      <a:pt x="200" y="226"/>
                    </a:lnTo>
                    <a:lnTo>
                      <a:pt x="209" y="226"/>
                    </a:lnTo>
                    <a:close/>
                    <a:moveTo>
                      <a:pt x="176" y="226"/>
                    </a:moveTo>
                    <a:lnTo>
                      <a:pt x="176" y="278"/>
                    </a:lnTo>
                    <a:lnTo>
                      <a:pt x="167" y="280"/>
                    </a:lnTo>
                    <a:lnTo>
                      <a:pt x="167" y="226"/>
                    </a:lnTo>
                    <a:lnTo>
                      <a:pt x="176" y="226"/>
                    </a:lnTo>
                    <a:close/>
                    <a:moveTo>
                      <a:pt x="265" y="241"/>
                    </a:moveTo>
                    <a:lnTo>
                      <a:pt x="265" y="247"/>
                    </a:lnTo>
                    <a:lnTo>
                      <a:pt x="263" y="251"/>
                    </a:lnTo>
                    <a:lnTo>
                      <a:pt x="261" y="255"/>
                    </a:lnTo>
                    <a:lnTo>
                      <a:pt x="261" y="257"/>
                    </a:lnTo>
                    <a:lnTo>
                      <a:pt x="267" y="270"/>
                    </a:lnTo>
                    <a:lnTo>
                      <a:pt x="257" y="270"/>
                    </a:lnTo>
                    <a:lnTo>
                      <a:pt x="253" y="257"/>
                    </a:lnTo>
                    <a:lnTo>
                      <a:pt x="250" y="257"/>
                    </a:lnTo>
                    <a:lnTo>
                      <a:pt x="250" y="270"/>
                    </a:lnTo>
                    <a:lnTo>
                      <a:pt x="240" y="270"/>
                    </a:lnTo>
                    <a:lnTo>
                      <a:pt x="240" y="226"/>
                    </a:lnTo>
                    <a:lnTo>
                      <a:pt x="250" y="226"/>
                    </a:lnTo>
                    <a:lnTo>
                      <a:pt x="257" y="226"/>
                    </a:lnTo>
                    <a:lnTo>
                      <a:pt x="263" y="228"/>
                    </a:lnTo>
                    <a:lnTo>
                      <a:pt x="265" y="230"/>
                    </a:lnTo>
                    <a:lnTo>
                      <a:pt x="265" y="241"/>
                    </a:lnTo>
                    <a:close/>
                    <a:moveTo>
                      <a:pt x="255" y="236"/>
                    </a:moveTo>
                    <a:lnTo>
                      <a:pt x="250" y="236"/>
                    </a:lnTo>
                    <a:lnTo>
                      <a:pt x="250" y="249"/>
                    </a:lnTo>
                    <a:lnTo>
                      <a:pt x="255" y="249"/>
                    </a:lnTo>
                    <a:lnTo>
                      <a:pt x="255" y="236"/>
                    </a:lnTo>
                    <a:close/>
                    <a:moveTo>
                      <a:pt x="103" y="226"/>
                    </a:moveTo>
                    <a:lnTo>
                      <a:pt x="88" y="285"/>
                    </a:lnTo>
                    <a:lnTo>
                      <a:pt x="100" y="283"/>
                    </a:lnTo>
                    <a:lnTo>
                      <a:pt x="100" y="295"/>
                    </a:lnTo>
                    <a:lnTo>
                      <a:pt x="101" y="297"/>
                    </a:lnTo>
                    <a:lnTo>
                      <a:pt x="103" y="297"/>
                    </a:lnTo>
                    <a:lnTo>
                      <a:pt x="107" y="297"/>
                    </a:lnTo>
                    <a:lnTo>
                      <a:pt x="113" y="289"/>
                    </a:lnTo>
                    <a:lnTo>
                      <a:pt x="113" y="226"/>
                    </a:lnTo>
                    <a:lnTo>
                      <a:pt x="121" y="226"/>
                    </a:lnTo>
                    <a:lnTo>
                      <a:pt x="121" y="293"/>
                    </a:lnTo>
                    <a:lnTo>
                      <a:pt x="117" y="301"/>
                    </a:lnTo>
                    <a:lnTo>
                      <a:pt x="111" y="305"/>
                    </a:lnTo>
                    <a:lnTo>
                      <a:pt x="105" y="308"/>
                    </a:lnTo>
                    <a:lnTo>
                      <a:pt x="98" y="307"/>
                    </a:lnTo>
                    <a:lnTo>
                      <a:pt x="90" y="301"/>
                    </a:lnTo>
                    <a:lnTo>
                      <a:pt x="90" y="295"/>
                    </a:lnTo>
                    <a:lnTo>
                      <a:pt x="75" y="299"/>
                    </a:lnTo>
                    <a:lnTo>
                      <a:pt x="94" y="226"/>
                    </a:lnTo>
                    <a:lnTo>
                      <a:pt x="103" y="226"/>
                    </a:lnTo>
                    <a:close/>
                    <a:moveTo>
                      <a:pt x="7" y="502"/>
                    </a:moveTo>
                    <a:lnTo>
                      <a:pt x="48" y="466"/>
                    </a:lnTo>
                    <a:lnTo>
                      <a:pt x="48" y="435"/>
                    </a:lnTo>
                    <a:lnTo>
                      <a:pt x="0" y="435"/>
                    </a:lnTo>
                    <a:lnTo>
                      <a:pt x="3" y="429"/>
                    </a:lnTo>
                    <a:lnTo>
                      <a:pt x="3" y="429"/>
                    </a:lnTo>
                    <a:lnTo>
                      <a:pt x="63" y="345"/>
                    </a:lnTo>
                    <a:lnTo>
                      <a:pt x="28" y="345"/>
                    </a:lnTo>
                    <a:lnTo>
                      <a:pt x="28" y="345"/>
                    </a:lnTo>
                    <a:lnTo>
                      <a:pt x="21" y="345"/>
                    </a:lnTo>
                    <a:lnTo>
                      <a:pt x="21" y="226"/>
                    </a:lnTo>
                    <a:lnTo>
                      <a:pt x="55" y="226"/>
                    </a:lnTo>
                    <a:lnTo>
                      <a:pt x="55" y="193"/>
                    </a:lnTo>
                    <a:lnTo>
                      <a:pt x="232" y="193"/>
                    </a:lnTo>
                    <a:lnTo>
                      <a:pt x="232" y="184"/>
                    </a:lnTo>
                    <a:lnTo>
                      <a:pt x="230" y="180"/>
                    </a:lnTo>
                    <a:lnTo>
                      <a:pt x="230" y="176"/>
                    </a:lnTo>
                    <a:lnTo>
                      <a:pt x="226" y="168"/>
                    </a:lnTo>
                    <a:lnTo>
                      <a:pt x="223" y="159"/>
                    </a:lnTo>
                    <a:lnTo>
                      <a:pt x="223" y="153"/>
                    </a:lnTo>
                    <a:lnTo>
                      <a:pt x="225" y="153"/>
                    </a:lnTo>
                    <a:lnTo>
                      <a:pt x="221" y="149"/>
                    </a:lnTo>
                    <a:lnTo>
                      <a:pt x="219" y="143"/>
                    </a:lnTo>
                    <a:lnTo>
                      <a:pt x="217" y="142"/>
                    </a:lnTo>
                    <a:lnTo>
                      <a:pt x="217" y="136"/>
                    </a:lnTo>
                    <a:lnTo>
                      <a:pt x="221" y="134"/>
                    </a:lnTo>
                    <a:lnTo>
                      <a:pt x="223" y="132"/>
                    </a:lnTo>
                    <a:lnTo>
                      <a:pt x="217" y="124"/>
                    </a:lnTo>
                    <a:lnTo>
                      <a:pt x="215" y="117"/>
                    </a:lnTo>
                    <a:lnTo>
                      <a:pt x="215" y="105"/>
                    </a:lnTo>
                    <a:lnTo>
                      <a:pt x="219" y="92"/>
                    </a:lnTo>
                    <a:lnTo>
                      <a:pt x="221" y="84"/>
                    </a:lnTo>
                    <a:lnTo>
                      <a:pt x="225" y="78"/>
                    </a:lnTo>
                    <a:lnTo>
                      <a:pt x="230" y="74"/>
                    </a:lnTo>
                    <a:lnTo>
                      <a:pt x="234" y="72"/>
                    </a:lnTo>
                    <a:lnTo>
                      <a:pt x="234" y="72"/>
                    </a:lnTo>
                    <a:lnTo>
                      <a:pt x="234" y="72"/>
                    </a:lnTo>
                    <a:lnTo>
                      <a:pt x="234" y="82"/>
                    </a:lnTo>
                    <a:lnTo>
                      <a:pt x="236" y="92"/>
                    </a:lnTo>
                    <a:lnTo>
                      <a:pt x="242" y="101"/>
                    </a:lnTo>
                    <a:lnTo>
                      <a:pt x="246" y="111"/>
                    </a:lnTo>
                    <a:lnTo>
                      <a:pt x="248" y="120"/>
                    </a:lnTo>
                    <a:lnTo>
                      <a:pt x="246" y="128"/>
                    </a:lnTo>
                    <a:lnTo>
                      <a:pt x="244" y="120"/>
                    </a:lnTo>
                    <a:lnTo>
                      <a:pt x="238" y="111"/>
                    </a:lnTo>
                    <a:lnTo>
                      <a:pt x="232" y="105"/>
                    </a:lnTo>
                    <a:lnTo>
                      <a:pt x="226" y="96"/>
                    </a:lnTo>
                    <a:lnTo>
                      <a:pt x="223" y="103"/>
                    </a:lnTo>
                    <a:lnTo>
                      <a:pt x="221" y="119"/>
                    </a:lnTo>
                    <a:lnTo>
                      <a:pt x="223" y="122"/>
                    </a:lnTo>
                    <a:lnTo>
                      <a:pt x="223" y="128"/>
                    </a:lnTo>
                    <a:lnTo>
                      <a:pt x="228" y="132"/>
                    </a:lnTo>
                    <a:lnTo>
                      <a:pt x="232" y="134"/>
                    </a:lnTo>
                    <a:lnTo>
                      <a:pt x="234" y="134"/>
                    </a:lnTo>
                    <a:lnTo>
                      <a:pt x="234" y="130"/>
                    </a:lnTo>
                    <a:lnTo>
                      <a:pt x="230" y="122"/>
                    </a:lnTo>
                    <a:lnTo>
                      <a:pt x="230" y="117"/>
                    </a:lnTo>
                    <a:lnTo>
                      <a:pt x="230" y="117"/>
                    </a:lnTo>
                    <a:lnTo>
                      <a:pt x="232" y="117"/>
                    </a:lnTo>
                    <a:lnTo>
                      <a:pt x="236" y="124"/>
                    </a:lnTo>
                    <a:lnTo>
                      <a:pt x="246" y="136"/>
                    </a:lnTo>
                    <a:lnTo>
                      <a:pt x="246" y="138"/>
                    </a:lnTo>
                    <a:lnTo>
                      <a:pt x="246" y="140"/>
                    </a:lnTo>
                    <a:lnTo>
                      <a:pt x="244" y="140"/>
                    </a:lnTo>
                    <a:lnTo>
                      <a:pt x="240" y="140"/>
                    </a:lnTo>
                    <a:lnTo>
                      <a:pt x="240" y="143"/>
                    </a:lnTo>
                    <a:lnTo>
                      <a:pt x="240" y="145"/>
                    </a:lnTo>
                    <a:lnTo>
                      <a:pt x="246" y="147"/>
                    </a:lnTo>
                    <a:lnTo>
                      <a:pt x="251" y="149"/>
                    </a:lnTo>
                    <a:lnTo>
                      <a:pt x="250" y="149"/>
                    </a:lnTo>
                    <a:lnTo>
                      <a:pt x="250" y="151"/>
                    </a:lnTo>
                    <a:lnTo>
                      <a:pt x="240" y="151"/>
                    </a:lnTo>
                    <a:lnTo>
                      <a:pt x="232" y="151"/>
                    </a:lnTo>
                    <a:lnTo>
                      <a:pt x="232" y="157"/>
                    </a:lnTo>
                    <a:lnTo>
                      <a:pt x="232" y="161"/>
                    </a:lnTo>
                    <a:lnTo>
                      <a:pt x="234" y="163"/>
                    </a:lnTo>
                    <a:lnTo>
                      <a:pt x="238" y="163"/>
                    </a:lnTo>
                    <a:lnTo>
                      <a:pt x="236" y="159"/>
                    </a:lnTo>
                    <a:lnTo>
                      <a:pt x="236" y="153"/>
                    </a:lnTo>
                    <a:lnTo>
                      <a:pt x="240" y="153"/>
                    </a:lnTo>
                    <a:lnTo>
                      <a:pt x="242" y="153"/>
                    </a:lnTo>
                    <a:lnTo>
                      <a:pt x="244" y="157"/>
                    </a:lnTo>
                    <a:lnTo>
                      <a:pt x="244" y="161"/>
                    </a:lnTo>
                    <a:lnTo>
                      <a:pt x="248" y="165"/>
                    </a:lnTo>
                    <a:lnTo>
                      <a:pt x="253" y="166"/>
                    </a:lnTo>
                    <a:lnTo>
                      <a:pt x="255" y="168"/>
                    </a:lnTo>
                    <a:lnTo>
                      <a:pt x="253" y="170"/>
                    </a:lnTo>
                    <a:lnTo>
                      <a:pt x="248" y="172"/>
                    </a:lnTo>
                    <a:lnTo>
                      <a:pt x="236" y="170"/>
                    </a:lnTo>
                    <a:lnTo>
                      <a:pt x="236" y="180"/>
                    </a:lnTo>
                    <a:lnTo>
                      <a:pt x="236" y="182"/>
                    </a:lnTo>
                    <a:lnTo>
                      <a:pt x="238" y="189"/>
                    </a:lnTo>
                    <a:lnTo>
                      <a:pt x="238" y="193"/>
                    </a:lnTo>
                    <a:lnTo>
                      <a:pt x="244" y="193"/>
                    </a:lnTo>
                    <a:lnTo>
                      <a:pt x="244" y="184"/>
                    </a:lnTo>
                    <a:lnTo>
                      <a:pt x="242" y="182"/>
                    </a:lnTo>
                    <a:lnTo>
                      <a:pt x="240" y="180"/>
                    </a:lnTo>
                    <a:lnTo>
                      <a:pt x="240" y="178"/>
                    </a:lnTo>
                    <a:lnTo>
                      <a:pt x="242" y="176"/>
                    </a:lnTo>
                    <a:lnTo>
                      <a:pt x="244" y="176"/>
                    </a:lnTo>
                    <a:lnTo>
                      <a:pt x="246" y="176"/>
                    </a:lnTo>
                    <a:lnTo>
                      <a:pt x="248" y="180"/>
                    </a:lnTo>
                    <a:lnTo>
                      <a:pt x="248" y="182"/>
                    </a:lnTo>
                    <a:lnTo>
                      <a:pt x="248" y="193"/>
                    </a:lnTo>
                    <a:lnTo>
                      <a:pt x="255" y="193"/>
                    </a:lnTo>
                    <a:lnTo>
                      <a:pt x="255" y="184"/>
                    </a:lnTo>
                    <a:lnTo>
                      <a:pt x="253" y="182"/>
                    </a:lnTo>
                    <a:lnTo>
                      <a:pt x="251" y="180"/>
                    </a:lnTo>
                    <a:lnTo>
                      <a:pt x="251" y="178"/>
                    </a:lnTo>
                    <a:lnTo>
                      <a:pt x="253" y="176"/>
                    </a:lnTo>
                    <a:lnTo>
                      <a:pt x="255" y="176"/>
                    </a:lnTo>
                    <a:lnTo>
                      <a:pt x="257" y="176"/>
                    </a:lnTo>
                    <a:lnTo>
                      <a:pt x="259" y="180"/>
                    </a:lnTo>
                    <a:lnTo>
                      <a:pt x="259" y="182"/>
                    </a:lnTo>
                    <a:lnTo>
                      <a:pt x="259" y="193"/>
                    </a:lnTo>
                    <a:lnTo>
                      <a:pt x="271" y="193"/>
                    </a:lnTo>
                    <a:lnTo>
                      <a:pt x="271" y="182"/>
                    </a:lnTo>
                    <a:lnTo>
                      <a:pt x="271" y="170"/>
                    </a:lnTo>
                    <a:lnTo>
                      <a:pt x="267" y="170"/>
                    </a:lnTo>
                    <a:lnTo>
                      <a:pt x="265" y="168"/>
                    </a:lnTo>
                    <a:lnTo>
                      <a:pt x="265" y="166"/>
                    </a:lnTo>
                    <a:lnTo>
                      <a:pt x="265" y="165"/>
                    </a:lnTo>
                    <a:lnTo>
                      <a:pt x="271" y="163"/>
                    </a:lnTo>
                    <a:lnTo>
                      <a:pt x="275" y="159"/>
                    </a:lnTo>
                    <a:lnTo>
                      <a:pt x="275" y="155"/>
                    </a:lnTo>
                    <a:lnTo>
                      <a:pt x="275" y="153"/>
                    </a:lnTo>
                    <a:lnTo>
                      <a:pt x="267" y="153"/>
                    </a:lnTo>
                    <a:lnTo>
                      <a:pt x="257" y="151"/>
                    </a:lnTo>
                    <a:lnTo>
                      <a:pt x="257" y="149"/>
                    </a:lnTo>
                    <a:lnTo>
                      <a:pt x="259" y="147"/>
                    </a:lnTo>
                    <a:lnTo>
                      <a:pt x="267" y="147"/>
                    </a:lnTo>
                    <a:lnTo>
                      <a:pt x="276" y="147"/>
                    </a:lnTo>
                    <a:lnTo>
                      <a:pt x="280" y="143"/>
                    </a:lnTo>
                    <a:lnTo>
                      <a:pt x="284" y="138"/>
                    </a:lnTo>
                    <a:lnTo>
                      <a:pt x="282" y="138"/>
                    </a:lnTo>
                    <a:lnTo>
                      <a:pt x="280" y="138"/>
                    </a:lnTo>
                    <a:lnTo>
                      <a:pt x="261" y="140"/>
                    </a:lnTo>
                    <a:lnTo>
                      <a:pt x="250" y="140"/>
                    </a:lnTo>
                    <a:lnTo>
                      <a:pt x="248" y="138"/>
                    </a:lnTo>
                    <a:lnTo>
                      <a:pt x="250" y="136"/>
                    </a:lnTo>
                    <a:lnTo>
                      <a:pt x="259" y="136"/>
                    </a:lnTo>
                    <a:lnTo>
                      <a:pt x="271" y="132"/>
                    </a:lnTo>
                    <a:lnTo>
                      <a:pt x="276" y="126"/>
                    </a:lnTo>
                    <a:lnTo>
                      <a:pt x="278" y="119"/>
                    </a:lnTo>
                    <a:lnTo>
                      <a:pt x="280" y="119"/>
                    </a:lnTo>
                    <a:lnTo>
                      <a:pt x="280" y="120"/>
                    </a:lnTo>
                    <a:lnTo>
                      <a:pt x="278" y="128"/>
                    </a:lnTo>
                    <a:lnTo>
                      <a:pt x="276" y="134"/>
                    </a:lnTo>
                    <a:lnTo>
                      <a:pt x="280" y="134"/>
                    </a:lnTo>
                    <a:lnTo>
                      <a:pt x="284" y="132"/>
                    </a:lnTo>
                    <a:lnTo>
                      <a:pt x="286" y="120"/>
                    </a:lnTo>
                    <a:lnTo>
                      <a:pt x="286" y="109"/>
                    </a:lnTo>
                    <a:lnTo>
                      <a:pt x="280" y="97"/>
                    </a:lnTo>
                    <a:lnTo>
                      <a:pt x="276" y="86"/>
                    </a:lnTo>
                    <a:lnTo>
                      <a:pt x="275" y="80"/>
                    </a:lnTo>
                    <a:lnTo>
                      <a:pt x="275" y="76"/>
                    </a:lnTo>
                    <a:lnTo>
                      <a:pt x="276" y="71"/>
                    </a:lnTo>
                    <a:lnTo>
                      <a:pt x="278" y="67"/>
                    </a:lnTo>
                    <a:lnTo>
                      <a:pt x="282" y="80"/>
                    </a:lnTo>
                    <a:lnTo>
                      <a:pt x="292" y="101"/>
                    </a:lnTo>
                    <a:lnTo>
                      <a:pt x="294" y="111"/>
                    </a:lnTo>
                    <a:lnTo>
                      <a:pt x="294" y="119"/>
                    </a:lnTo>
                    <a:lnTo>
                      <a:pt x="290" y="128"/>
                    </a:lnTo>
                    <a:lnTo>
                      <a:pt x="290" y="134"/>
                    </a:lnTo>
                    <a:lnTo>
                      <a:pt x="290" y="134"/>
                    </a:lnTo>
                    <a:lnTo>
                      <a:pt x="290" y="140"/>
                    </a:lnTo>
                    <a:lnTo>
                      <a:pt x="290" y="142"/>
                    </a:lnTo>
                    <a:lnTo>
                      <a:pt x="290" y="143"/>
                    </a:lnTo>
                    <a:lnTo>
                      <a:pt x="288" y="145"/>
                    </a:lnTo>
                    <a:lnTo>
                      <a:pt x="286" y="147"/>
                    </a:lnTo>
                    <a:lnTo>
                      <a:pt x="284" y="147"/>
                    </a:lnTo>
                    <a:lnTo>
                      <a:pt x="282" y="151"/>
                    </a:lnTo>
                    <a:lnTo>
                      <a:pt x="278" y="165"/>
                    </a:lnTo>
                    <a:lnTo>
                      <a:pt x="276" y="178"/>
                    </a:lnTo>
                    <a:lnTo>
                      <a:pt x="275" y="193"/>
                    </a:lnTo>
                    <a:lnTo>
                      <a:pt x="448" y="193"/>
                    </a:lnTo>
                    <a:lnTo>
                      <a:pt x="448" y="226"/>
                    </a:lnTo>
                    <a:lnTo>
                      <a:pt x="488" y="226"/>
                    </a:lnTo>
                    <a:lnTo>
                      <a:pt x="488" y="345"/>
                    </a:lnTo>
                    <a:lnTo>
                      <a:pt x="482" y="345"/>
                    </a:lnTo>
                    <a:lnTo>
                      <a:pt x="482" y="345"/>
                    </a:lnTo>
                    <a:lnTo>
                      <a:pt x="446" y="345"/>
                    </a:lnTo>
                    <a:lnTo>
                      <a:pt x="511" y="435"/>
                    </a:lnTo>
                    <a:lnTo>
                      <a:pt x="461" y="435"/>
                    </a:lnTo>
                    <a:lnTo>
                      <a:pt x="461" y="464"/>
                    </a:lnTo>
                    <a:lnTo>
                      <a:pt x="505" y="502"/>
                    </a:lnTo>
                    <a:lnTo>
                      <a:pt x="507" y="504"/>
                    </a:lnTo>
                    <a:lnTo>
                      <a:pt x="509" y="512"/>
                    </a:lnTo>
                    <a:lnTo>
                      <a:pt x="498" y="548"/>
                    </a:lnTo>
                    <a:lnTo>
                      <a:pt x="484" y="579"/>
                    </a:lnTo>
                    <a:lnTo>
                      <a:pt x="476" y="592"/>
                    </a:lnTo>
                    <a:lnTo>
                      <a:pt x="467" y="606"/>
                    </a:lnTo>
                    <a:lnTo>
                      <a:pt x="459" y="617"/>
                    </a:lnTo>
                    <a:lnTo>
                      <a:pt x="449" y="629"/>
                    </a:lnTo>
                    <a:lnTo>
                      <a:pt x="438" y="638"/>
                    </a:lnTo>
                    <a:lnTo>
                      <a:pt x="426" y="648"/>
                    </a:lnTo>
                    <a:lnTo>
                      <a:pt x="415" y="658"/>
                    </a:lnTo>
                    <a:lnTo>
                      <a:pt x="403" y="665"/>
                    </a:lnTo>
                    <a:lnTo>
                      <a:pt x="374" y="681"/>
                    </a:lnTo>
                    <a:lnTo>
                      <a:pt x="344" y="694"/>
                    </a:lnTo>
                    <a:lnTo>
                      <a:pt x="346" y="694"/>
                    </a:lnTo>
                    <a:lnTo>
                      <a:pt x="384" y="767"/>
                    </a:lnTo>
                    <a:lnTo>
                      <a:pt x="380" y="767"/>
                    </a:lnTo>
                    <a:lnTo>
                      <a:pt x="376" y="767"/>
                    </a:lnTo>
                    <a:lnTo>
                      <a:pt x="338" y="767"/>
                    </a:lnTo>
                    <a:lnTo>
                      <a:pt x="338" y="786"/>
                    </a:lnTo>
                    <a:lnTo>
                      <a:pt x="330" y="786"/>
                    </a:lnTo>
                    <a:lnTo>
                      <a:pt x="271" y="786"/>
                    </a:lnTo>
                    <a:lnTo>
                      <a:pt x="271" y="800"/>
                    </a:lnTo>
                    <a:lnTo>
                      <a:pt x="275" y="803"/>
                    </a:lnTo>
                    <a:lnTo>
                      <a:pt x="276" y="807"/>
                    </a:lnTo>
                    <a:lnTo>
                      <a:pt x="278" y="811"/>
                    </a:lnTo>
                    <a:lnTo>
                      <a:pt x="280" y="817"/>
                    </a:lnTo>
                    <a:lnTo>
                      <a:pt x="278" y="824"/>
                    </a:lnTo>
                    <a:lnTo>
                      <a:pt x="275" y="832"/>
                    </a:lnTo>
                    <a:lnTo>
                      <a:pt x="267" y="836"/>
                    </a:lnTo>
                    <a:lnTo>
                      <a:pt x="259" y="838"/>
                    </a:lnTo>
                    <a:lnTo>
                      <a:pt x="251" y="836"/>
                    </a:lnTo>
                    <a:lnTo>
                      <a:pt x="244" y="832"/>
                    </a:lnTo>
                    <a:lnTo>
                      <a:pt x="240" y="824"/>
                    </a:lnTo>
                    <a:lnTo>
                      <a:pt x="238" y="817"/>
                    </a:lnTo>
                    <a:lnTo>
                      <a:pt x="238" y="811"/>
                    </a:lnTo>
                    <a:lnTo>
                      <a:pt x="240" y="807"/>
                    </a:lnTo>
                    <a:lnTo>
                      <a:pt x="244" y="803"/>
                    </a:lnTo>
                    <a:lnTo>
                      <a:pt x="246" y="800"/>
                    </a:lnTo>
                    <a:lnTo>
                      <a:pt x="246" y="786"/>
                    </a:lnTo>
                    <a:lnTo>
                      <a:pt x="186" y="786"/>
                    </a:lnTo>
                    <a:lnTo>
                      <a:pt x="180" y="786"/>
                    </a:lnTo>
                    <a:lnTo>
                      <a:pt x="180" y="767"/>
                    </a:lnTo>
                    <a:lnTo>
                      <a:pt x="180" y="767"/>
                    </a:lnTo>
                    <a:lnTo>
                      <a:pt x="180" y="767"/>
                    </a:lnTo>
                    <a:lnTo>
                      <a:pt x="159" y="767"/>
                    </a:lnTo>
                    <a:lnTo>
                      <a:pt x="151" y="767"/>
                    </a:lnTo>
                    <a:lnTo>
                      <a:pt x="144" y="767"/>
                    </a:lnTo>
                    <a:lnTo>
                      <a:pt x="138" y="767"/>
                    </a:lnTo>
                    <a:lnTo>
                      <a:pt x="136" y="767"/>
                    </a:lnTo>
                    <a:lnTo>
                      <a:pt x="175" y="694"/>
                    </a:lnTo>
                    <a:lnTo>
                      <a:pt x="144" y="682"/>
                    </a:lnTo>
                    <a:lnTo>
                      <a:pt x="117" y="667"/>
                    </a:lnTo>
                    <a:lnTo>
                      <a:pt x="103" y="659"/>
                    </a:lnTo>
                    <a:lnTo>
                      <a:pt x="92" y="650"/>
                    </a:lnTo>
                    <a:lnTo>
                      <a:pt x="80" y="640"/>
                    </a:lnTo>
                    <a:lnTo>
                      <a:pt x="69" y="631"/>
                    </a:lnTo>
                    <a:lnTo>
                      <a:pt x="59" y="619"/>
                    </a:lnTo>
                    <a:lnTo>
                      <a:pt x="50" y="606"/>
                    </a:lnTo>
                    <a:lnTo>
                      <a:pt x="40" y="592"/>
                    </a:lnTo>
                    <a:lnTo>
                      <a:pt x="32" y="579"/>
                    </a:lnTo>
                    <a:lnTo>
                      <a:pt x="25" y="564"/>
                    </a:lnTo>
                    <a:lnTo>
                      <a:pt x="19" y="548"/>
                    </a:lnTo>
                    <a:lnTo>
                      <a:pt x="13" y="531"/>
                    </a:lnTo>
                    <a:lnTo>
                      <a:pt x="7" y="512"/>
                    </a:lnTo>
                    <a:lnTo>
                      <a:pt x="7" y="512"/>
                    </a:lnTo>
                    <a:lnTo>
                      <a:pt x="7" y="506"/>
                    </a:lnTo>
                    <a:lnTo>
                      <a:pt x="7" y="502"/>
                    </a:lnTo>
                    <a:close/>
                    <a:moveTo>
                      <a:pt x="11" y="504"/>
                    </a:moveTo>
                    <a:lnTo>
                      <a:pt x="17" y="508"/>
                    </a:lnTo>
                    <a:lnTo>
                      <a:pt x="17" y="508"/>
                    </a:lnTo>
                    <a:lnTo>
                      <a:pt x="59" y="471"/>
                    </a:lnTo>
                    <a:lnTo>
                      <a:pt x="123" y="471"/>
                    </a:lnTo>
                    <a:lnTo>
                      <a:pt x="123" y="470"/>
                    </a:lnTo>
                    <a:lnTo>
                      <a:pt x="123" y="466"/>
                    </a:lnTo>
                    <a:lnTo>
                      <a:pt x="119" y="466"/>
                    </a:lnTo>
                    <a:lnTo>
                      <a:pt x="117" y="466"/>
                    </a:lnTo>
                    <a:lnTo>
                      <a:pt x="53" y="466"/>
                    </a:lnTo>
                    <a:lnTo>
                      <a:pt x="11" y="504"/>
                    </a:lnTo>
                    <a:close/>
                    <a:moveTo>
                      <a:pt x="125" y="366"/>
                    </a:moveTo>
                    <a:lnTo>
                      <a:pt x="125" y="366"/>
                    </a:lnTo>
                    <a:lnTo>
                      <a:pt x="142" y="354"/>
                    </a:lnTo>
                    <a:lnTo>
                      <a:pt x="165" y="345"/>
                    </a:lnTo>
                    <a:lnTo>
                      <a:pt x="192" y="337"/>
                    </a:lnTo>
                    <a:lnTo>
                      <a:pt x="221" y="331"/>
                    </a:lnTo>
                    <a:lnTo>
                      <a:pt x="203" y="337"/>
                    </a:lnTo>
                    <a:lnTo>
                      <a:pt x="186" y="347"/>
                    </a:lnTo>
                    <a:lnTo>
                      <a:pt x="171" y="358"/>
                    </a:lnTo>
                    <a:lnTo>
                      <a:pt x="155" y="372"/>
                    </a:lnTo>
                    <a:lnTo>
                      <a:pt x="144" y="387"/>
                    </a:lnTo>
                    <a:lnTo>
                      <a:pt x="134" y="402"/>
                    </a:lnTo>
                    <a:lnTo>
                      <a:pt x="128" y="422"/>
                    </a:lnTo>
                    <a:lnTo>
                      <a:pt x="125" y="441"/>
                    </a:lnTo>
                    <a:lnTo>
                      <a:pt x="125" y="366"/>
                    </a:lnTo>
                    <a:close/>
                    <a:moveTo>
                      <a:pt x="265" y="189"/>
                    </a:moveTo>
                    <a:lnTo>
                      <a:pt x="263" y="184"/>
                    </a:lnTo>
                    <a:lnTo>
                      <a:pt x="263" y="182"/>
                    </a:lnTo>
                    <a:lnTo>
                      <a:pt x="263" y="180"/>
                    </a:lnTo>
                    <a:lnTo>
                      <a:pt x="265" y="178"/>
                    </a:lnTo>
                    <a:lnTo>
                      <a:pt x="267" y="178"/>
                    </a:lnTo>
                    <a:lnTo>
                      <a:pt x="269" y="178"/>
                    </a:lnTo>
                    <a:lnTo>
                      <a:pt x="269" y="189"/>
                    </a:lnTo>
                    <a:lnTo>
                      <a:pt x="265" y="189"/>
                    </a:lnTo>
                    <a:close/>
                    <a:moveTo>
                      <a:pt x="269" y="61"/>
                    </a:moveTo>
                    <a:lnTo>
                      <a:pt x="269" y="61"/>
                    </a:lnTo>
                    <a:lnTo>
                      <a:pt x="269" y="63"/>
                    </a:lnTo>
                    <a:lnTo>
                      <a:pt x="267" y="71"/>
                    </a:lnTo>
                    <a:lnTo>
                      <a:pt x="269" y="80"/>
                    </a:lnTo>
                    <a:lnTo>
                      <a:pt x="273" y="90"/>
                    </a:lnTo>
                    <a:lnTo>
                      <a:pt x="276" y="99"/>
                    </a:lnTo>
                    <a:lnTo>
                      <a:pt x="276" y="105"/>
                    </a:lnTo>
                    <a:lnTo>
                      <a:pt x="276" y="111"/>
                    </a:lnTo>
                    <a:lnTo>
                      <a:pt x="275" y="117"/>
                    </a:lnTo>
                    <a:lnTo>
                      <a:pt x="271" y="119"/>
                    </a:lnTo>
                    <a:lnTo>
                      <a:pt x="267" y="120"/>
                    </a:lnTo>
                    <a:lnTo>
                      <a:pt x="265" y="122"/>
                    </a:lnTo>
                    <a:lnTo>
                      <a:pt x="267" y="115"/>
                    </a:lnTo>
                    <a:lnTo>
                      <a:pt x="267" y="103"/>
                    </a:lnTo>
                    <a:lnTo>
                      <a:pt x="261" y="86"/>
                    </a:lnTo>
                    <a:lnTo>
                      <a:pt x="259" y="90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7" y="76"/>
                    </a:lnTo>
                    <a:lnTo>
                      <a:pt x="261" y="69"/>
                    </a:lnTo>
                    <a:lnTo>
                      <a:pt x="269" y="61"/>
                    </a:lnTo>
                    <a:close/>
                    <a:moveTo>
                      <a:pt x="251" y="59"/>
                    </a:moveTo>
                    <a:lnTo>
                      <a:pt x="251" y="61"/>
                    </a:lnTo>
                    <a:lnTo>
                      <a:pt x="251" y="61"/>
                    </a:lnTo>
                    <a:lnTo>
                      <a:pt x="251" y="71"/>
                    </a:lnTo>
                    <a:lnTo>
                      <a:pt x="251" y="80"/>
                    </a:lnTo>
                    <a:lnTo>
                      <a:pt x="255" y="88"/>
                    </a:lnTo>
                    <a:lnTo>
                      <a:pt x="259" y="97"/>
                    </a:lnTo>
                    <a:lnTo>
                      <a:pt x="259" y="109"/>
                    </a:lnTo>
                    <a:lnTo>
                      <a:pt x="257" y="119"/>
                    </a:lnTo>
                    <a:lnTo>
                      <a:pt x="255" y="111"/>
                    </a:lnTo>
                    <a:lnTo>
                      <a:pt x="250" y="101"/>
                    </a:lnTo>
                    <a:lnTo>
                      <a:pt x="244" y="90"/>
                    </a:lnTo>
                    <a:lnTo>
                      <a:pt x="240" y="76"/>
                    </a:lnTo>
                    <a:lnTo>
                      <a:pt x="240" y="72"/>
                    </a:lnTo>
                    <a:lnTo>
                      <a:pt x="242" y="67"/>
                    </a:lnTo>
                    <a:lnTo>
                      <a:pt x="246" y="63"/>
                    </a:lnTo>
                    <a:lnTo>
                      <a:pt x="251" y="59"/>
                    </a:lnTo>
                    <a:close/>
                    <a:moveTo>
                      <a:pt x="301" y="42"/>
                    </a:moveTo>
                    <a:lnTo>
                      <a:pt x="294" y="51"/>
                    </a:lnTo>
                    <a:lnTo>
                      <a:pt x="288" y="63"/>
                    </a:lnTo>
                    <a:lnTo>
                      <a:pt x="311" y="46"/>
                    </a:lnTo>
                    <a:lnTo>
                      <a:pt x="313" y="42"/>
                    </a:lnTo>
                    <a:lnTo>
                      <a:pt x="313" y="38"/>
                    </a:lnTo>
                    <a:lnTo>
                      <a:pt x="311" y="36"/>
                    </a:lnTo>
                    <a:lnTo>
                      <a:pt x="309" y="36"/>
                    </a:lnTo>
                    <a:lnTo>
                      <a:pt x="303" y="38"/>
                    </a:lnTo>
                    <a:lnTo>
                      <a:pt x="301" y="42"/>
                    </a:lnTo>
                    <a:close/>
                    <a:moveTo>
                      <a:pt x="267" y="21"/>
                    </a:moveTo>
                    <a:lnTo>
                      <a:pt x="267" y="34"/>
                    </a:lnTo>
                    <a:lnTo>
                      <a:pt x="265" y="48"/>
                    </a:lnTo>
                    <a:lnTo>
                      <a:pt x="280" y="19"/>
                    </a:lnTo>
                    <a:lnTo>
                      <a:pt x="280" y="13"/>
                    </a:lnTo>
                    <a:lnTo>
                      <a:pt x="278" y="11"/>
                    </a:lnTo>
                    <a:lnTo>
                      <a:pt x="276" y="9"/>
                    </a:lnTo>
                    <a:lnTo>
                      <a:pt x="273" y="11"/>
                    </a:lnTo>
                    <a:lnTo>
                      <a:pt x="269" y="15"/>
                    </a:lnTo>
                    <a:lnTo>
                      <a:pt x="267" y="21"/>
                    </a:lnTo>
                    <a:close/>
                    <a:moveTo>
                      <a:pt x="284" y="30"/>
                    </a:moveTo>
                    <a:lnTo>
                      <a:pt x="280" y="44"/>
                    </a:lnTo>
                    <a:lnTo>
                      <a:pt x="276" y="55"/>
                    </a:lnTo>
                    <a:lnTo>
                      <a:pt x="296" y="30"/>
                    </a:lnTo>
                    <a:lnTo>
                      <a:pt x="296" y="26"/>
                    </a:lnTo>
                    <a:lnTo>
                      <a:pt x="296" y="23"/>
                    </a:lnTo>
                    <a:lnTo>
                      <a:pt x="294" y="23"/>
                    </a:lnTo>
                    <a:lnTo>
                      <a:pt x="292" y="21"/>
                    </a:lnTo>
                    <a:lnTo>
                      <a:pt x="286" y="25"/>
                    </a:lnTo>
                    <a:lnTo>
                      <a:pt x="284" y="30"/>
                    </a:lnTo>
                    <a:close/>
                    <a:moveTo>
                      <a:pt x="300" y="84"/>
                    </a:moveTo>
                    <a:lnTo>
                      <a:pt x="344" y="74"/>
                    </a:lnTo>
                    <a:lnTo>
                      <a:pt x="346" y="72"/>
                    </a:lnTo>
                    <a:lnTo>
                      <a:pt x="348" y="69"/>
                    </a:lnTo>
                    <a:lnTo>
                      <a:pt x="346" y="65"/>
                    </a:lnTo>
                    <a:lnTo>
                      <a:pt x="342" y="63"/>
                    </a:lnTo>
                    <a:lnTo>
                      <a:pt x="336" y="65"/>
                    </a:lnTo>
                    <a:lnTo>
                      <a:pt x="300" y="84"/>
                    </a:lnTo>
                    <a:close/>
                    <a:moveTo>
                      <a:pt x="313" y="55"/>
                    </a:moveTo>
                    <a:lnTo>
                      <a:pt x="303" y="65"/>
                    </a:lnTo>
                    <a:lnTo>
                      <a:pt x="294" y="74"/>
                    </a:lnTo>
                    <a:lnTo>
                      <a:pt x="326" y="59"/>
                    </a:lnTo>
                    <a:lnTo>
                      <a:pt x="328" y="55"/>
                    </a:lnTo>
                    <a:lnTo>
                      <a:pt x="330" y="53"/>
                    </a:lnTo>
                    <a:lnTo>
                      <a:pt x="328" y="49"/>
                    </a:lnTo>
                    <a:lnTo>
                      <a:pt x="324" y="49"/>
                    </a:lnTo>
                    <a:lnTo>
                      <a:pt x="321" y="49"/>
                    </a:lnTo>
                    <a:lnTo>
                      <a:pt x="319" y="49"/>
                    </a:lnTo>
                    <a:lnTo>
                      <a:pt x="315" y="51"/>
                    </a:lnTo>
                    <a:lnTo>
                      <a:pt x="313" y="55"/>
                    </a:lnTo>
                    <a:close/>
                    <a:moveTo>
                      <a:pt x="305" y="113"/>
                    </a:moveTo>
                    <a:lnTo>
                      <a:pt x="378" y="119"/>
                    </a:lnTo>
                    <a:lnTo>
                      <a:pt x="382" y="117"/>
                    </a:lnTo>
                    <a:lnTo>
                      <a:pt x="386" y="115"/>
                    </a:lnTo>
                    <a:lnTo>
                      <a:pt x="386" y="111"/>
                    </a:lnTo>
                    <a:lnTo>
                      <a:pt x="384" y="107"/>
                    </a:lnTo>
                    <a:lnTo>
                      <a:pt x="380" y="105"/>
                    </a:lnTo>
                    <a:lnTo>
                      <a:pt x="376" y="105"/>
                    </a:lnTo>
                    <a:lnTo>
                      <a:pt x="359" y="107"/>
                    </a:lnTo>
                    <a:lnTo>
                      <a:pt x="342" y="109"/>
                    </a:lnTo>
                    <a:lnTo>
                      <a:pt x="324" y="111"/>
                    </a:lnTo>
                    <a:lnTo>
                      <a:pt x="305" y="113"/>
                    </a:lnTo>
                    <a:close/>
                    <a:moveTo>
                      <a:pt x="303" y="99"/>
                    </a:moveTo>
                    <a:lnTo>
                      <a:pt x="359" y="96"/>
                    </a:lnTo>
                    <a:lnTo>
                      <a:pt x="361" y="94"/>
                    </a:lnTo>
                    <a:lnTo>
                      <a:pt x="363" y="92"/>
                    </a:lnTo>
                    <a:lnTo>
                      <a:pt x="363" y="86"/>
                    </a:lnTo>
                    <a:lnTo>
                      <a:pt x="361" y="84"/>
                    </a:lnTo>
                    <a:lnTo>
                      <a:pt x="357" y="82"/>
                    </a:lnTo>
                    <a:lnTo>
                      <a:pt x="353" y="82"/>
                    </a:lnTo>
                    <a:lnTo>
                      <a:pt x="303" y="99"/>
                    </a:lnTo>
                    <a:close/>
                    <a:moveTo>
                      <a:pt x="396" y="147"/>
                    </a:moveTo>
                    <a:lnTo>
                      <a:pt x="401" y="145"/>
                    </a:lnTo>
                    <a:lnTo>
                      <a:pt x="405" y="145"/>
                    </a:lnTo>
                    <a:lnTo>
                      <a:pt x="407" y="142"/>
                    </a:lnTo>
                    <a:lnTo>
                      <a:pt x="407" y="136"/>
                    </a:lnTo>
                    <a:lnTo>
                      <a:pt x="403" y="132"/>
                    </a:lnTo>
                    <a:lnTo>
                      <a:pt x="398" y="132"/>
                    </a:lnTo>
                    <a:lnTo>
                      <a:pt x="394" y="132"/>
                    </a:lnTo>
                    <a:lnTo>
                      <a:pt x="388" y="132"/>
                    </a:lnTo>
                    <a:lnTo>
                      <a:pt x="311" y="130"/>
                    </a:lnTo>
                    <a:lnTo>
                      <a:pt x="305" y="130"/>
                    </a:lnTo>
                    <a:lnTo>
                      <a:pt x="396" y="147"/>
                    </a:lnTo>
                    <a:close/>
                    <a:moveTo>
                      <a:pt x="424" y="186"/>
                    </a:moveTo>
                    <a:lnTo>
                      <a:pt x="430" y="186"/>
                    </a:lnTo>
                    <a:lnTo>
                      <a:pt x="432" y="182"/>
                    </a:lnTo>
                    <a:lnTo>
                      <a:pt x="434" y="178"/>
                    </a:lnTo>
                    <a:lnTo>
                      <a:pt x="434" y="174"/>
                    </a:lnTo>
                    <a:lnTo>
                      <a:pt x="432" y="170"/>
                    </a:lnTo>
                    <a:lnTo>
                      <a:pt x="426" y="170"/>
                    </a:lnTo>
                    <a:lnTo>
                      <a:pt x="301" y="142"/>
                    </a:lnTo>
                    <a:lnTo>
                      <a:pt x="424" y="186"/>
                    </a:lnTo>
                    <a:close/>
                    <a:moveTo>
                      <a:pt x="259" y="15"/>
                    </a:moveTo>
                    <a:lnTo>
                      <a:pt x="255" y="32"/>
                    </a:lnTo>
                    <a:lnTo>
                      <a:pt x="251" y="48"/>
                    </a:lnTo>
                    <a:lnTo>
                      <a:pt x="246" y="7"/>
                    </a:lnTo>
                    <a:lnTo>
                      <a:pt x="248" y="2"/>
                    </a:lnTo>
                    <a:lnTo>
                      <a:pt x="251" y="0"/>
                    </a:lnTo>
                    <a:lnTo>
                      <a:pt x="253" y="0"/>
                    </a:lnTo>
                    <a:lnTo>
                      <a:pt x="257" y="2"/>
                    </a:lnTo>
                    <a:lnTo>
                      <a:pt x="259" y="3"/>
                    </a:lnTo>
                    <a:lnTo>
                      <a:pt x="259" y="7"/>
                    </a:lnTo>
                    <a:lnTo>
                      <a:pt x="259" y="11"/>
                    </a:lnTo>
                    <a:lnTo>
                      <a:pt x="259" y="15"/>
                    </a:lnTo>
                    <a:close/>
                    <a:moveTo>
                      <a:pt x="238" y="21"/>
                    </a:moveTo>
                    <a:lnTo>
                      <a:pt x="238" y="34"/>
                    </a:lnTo>
                    <a:lnTo>
                      <a:pt x="240" y="48"/>
                    </a:lnTo>
                    <a:lnTo>
                      <a:pt x="225" y="19"/>
                    </a:lnTo>
                    <a:lnTo>
                      <a:pt x="225" y="13"/>
                    </a:lnTo>
                    <a:lnTo>
                      <a:pt x="226" y="11"/>
                    </a:lnTo>
                    <a:lnTo>
                      <a:pt x="230" y="9"/>
                    </a:lnTo>
                    <a:lnTo>
                      <a:pt x="232" y="11"/>
                    </a:lnTo>
                    <a:lnTo>
                      <a:pt x="236" y="15"/>
                    </a:lnTo>
                    <a:lnTo>
                      <a:pt x="238" y="21"/>
                    </a:lnTo>
                    <a:close/>
                    <a:moveTo>
                      <a:pt x="223" y="30"/>
                    </a:moveTo>
                    <a:lnTo>
                      <a:pt x="226" y="42"/>
                    </a:lnTo>
                    <a:lnTo>
                      <a:pt x="230" y="53"/>
                    </a:lnTo>
                    <a:lnTo>
                      <a:pt x="209" y="30"/>
                    </a:lnTo>
                    <a:lnTo>
                      <a:pt x="207" y="25"/>
                    </a:lnTo>
                    <a:lnTo>
                      <a:pt x="209" y="23"/>
                    </a:lnTo>
                    <a:lnTo>
                      <a:pt x="211" y="21"/>
                    </a:lnTo>
                    <a:lnTo>
                      <a:pt x="213" y="21"/>
                    </a:lnTo>
                    <a:lnTo>
                      <a:pt x="217" y="21"/>
                    </a:lnTo>
                    <a:lnTo>
                      <a:pt x="219" y="23"/>
                    </a:lnTo>
                    <a:lnTo>
                      <a:pt x="221" y="26"/>
                    </a:lnTo>
                    <a:lnTo>
                      <a:pt x="223" y="30"/>
                    </a:lnTo>
                    <a:close/>
                    <a:moveTo>
                      <a:pt x="207" y="40"/>
                    </a:moveTo>
                    <a:lnTo>
                      <a:pt x="213" y="49"/>
                    </a:lnTo>
                    <a:lnTo>
                      <a:pt x="223" y="61"/>
                    </a:lnTo>
                    <a:lnTo>
                      <a:pt x="194" y="44"/>
                    </a:lnTo>
                    <a:lnTo>
                      <a:pt x="192" y="40"/>
                    </a:lnTo>
                    <a:lnTo>
                      <a:pt x="192" y="36"/>
                    </a:lnTo>
                    <a:lnTo>
                      <a:pt x="194" y="34"/>
                    </a:lnTo>
                    <a:lnTo>
                      <a:pt x="196" y="32"/>
                    </a:lnTo>
                    <a:lnTo>
                      <a:pt x="200" y="32"/>
                    </a:lnTo>
                    <a:lnTo>
                      <a:pt x="201" y="34"/>
                    </a:lnTo>
                    <a:lnTo>
                      <a:pt x="205" y="36"/>
                    </a:lnTo>
                    <a:lnTo>
                      <a:pt x="207" y="40"/>
                    </a:lnTo>
                    <a:close/>
                    <a:moveTo>
                      <a:pt x="77" y="186"/>
                    </a:moveTo>
                    <a:lnTo>
                      <a:pt x="73" y="186"/>
                    </a:lnTo>
                    <a:lnTo>
                      <a:pt x="69" y="184"/>
                    </a:lnTo>
                    <a:lnTo>
                      <a:pt x="67" y="180"/>
                    </a:lnTo>
                    <a:lnTo>
                      <a:pt x="67" y="176"/>
                    </a:lnTo>
                    <a:lnTo>
                      <a:pt x="71" y="172"/>
                    </a:lnTo>
                    <a:lnTo>
                      <a:pt x="75" y="170"/>
                    </a:lnTo>
                    <a:lnTo>
                      <a:pt x="209" y="145"/>
                    </a:lnTo>
                    <a:lnTo>
                      <a:pt x="77" y="186"/>
                    </a:lnTo>
                    <a:close/>
                    <a:moveTo>
                      <a:pt x="107" y="147"/>
                    </a:moveTo>
                    <a:lnTo>
                      <a:pt x="103" y="147"/>
                    </a:lnTo>
                    <a:lnTo>
                      <a:pt x="100" y="145"/>
                    </a:lnTo>
                    <a:lnTo>
                      <a:pt x="96" y="142"/>
                    </a:lnTo>
                    <a:lnTo>
                      <a:pt x="98" y="136"/>
                    </a:lnTo>
                    <a:lnTo>
                      <a:pt x="100" y="134"/>
                    </a:lnTo>
                    <a:lnTo>
                      <a:pt x="105" y="132"/>
                    </a:lnTo>
                    <a:lnTo>
                      <a:pt x="111" y="132"/>
                    </a:lnTo>
                    <a:lnTo>
                      <a:pt x="115" y="132"/>
                    </a:lnTo>
                    <a:lnTo>
                      <a:pt x="192" y="128"/>
                    </a:lnTo>
                    <a:lnTo>
                      <a:pt x="200" y="128"/>
                    </a:lnTo>
                    <a:lnTo>
                      <a:pt x="107" y="147"/>
                    </a:lnTo>
                    <a:close/>
                    <a:moveTo>
                      <a:pt x="198" y="113"/>
                    </a:moveTo>
                    <a:lnTo>
                      <a:pt x="125" y="119"/>
                    </a:lnTo>
                    <a:lnTo>
                      <a:pt x="121" y="117"/>
                    </a:lnTo>
                    <a:lnTo>
                      <a:pt x="117" y="113"/>
                    </a:lnTo>
                    <a:lnTo>
                      <a:pt x="117" y="109"/>
                    </a:lnTo>
                    <a:lnTo>
                      <a:pt x="119" y="105"/>
                    </a:lnTo>
                    <a:lnTo>
                      <a:pt x="123" y="103"/>
                    </a:lnTo>
                    <a:lnTo>
                      <a:pt x="126" y="103"/>
                    </a:lnTo>
                    <a:lnTo>
                      <a:pt x="144" y="105"/>
                    </a:lnTo>
                    <a:lnTo>
                      <a:pt x="161" y="109"/>
                    </a:lnTo>
                    <a:lnTo>
                      <a:pt x="178" y="111"/>
                    </a:lnTo>
                    <a:lnTo>
                      <a:pt x="198" y="113"/>
                    </a:lnTo>
                    <a:close/>
                    <a:moveTo>
                      <a:pt x="203" y="99"/>
                    </a:moveTo>
                    <a:lnTo>
                      <a:pt x="142" y="96"/>
                    </a:lnTo>
                    <a:lnTo>
                      <a:pt x="140" y="94"/>
                    </a:lnTo>
                    <a:lnTo>
                      <a:pt x="138" y="90"/>
                    </a:lnTo>
                    <a:lnTo>
                      <a:pt x="138" y="86"/>
                    </a:lnTo>
                    <a:lnTo>
                      <a:pt x="140" y="82"/>
                    </a:lnTo>
                    <a:lnTo>
                      <a:pt x="146" y="82"/>
                    </a:lnTo>
                    <a:lnTo>
                      <a:pt x="150" y="82"/>
                    </a:lnTo>
                    <a:lnTo>
                      <a:pt x="203" y="99"/>
                    </a:lnTo>
                    <a:close/>
                    <a:moveTo>
                      <a:pt x="207" y="86"/>
                    </a:moveTo>
                    <a:lnTo>
                      <a:pt x="161" y="74"/>
                    </a:lnTo>
                    <a:lnTo>
                      <a:pt x="157" y="72"/>
                    </a:lnTo>
                    <a:lnTo>
                      <a:pt x="155" y="69"/>
                    </a:lnTo>
                    <a:lnTo>
                      <a:pt x="157" y="65"/>
                    </a:lnTo>
                    <a:lnTo>
                      <a:pt x="161" y="63"/>
                    </a:lnTo>
                    <a:lnTo>
                      <a:pt x="167" y="63"/>
                    </a:lnTo>
                    <a:lnTo>
                      <a:pt x="207" y="86"/>
                    </a:lnTo>
                    <a:close/>
                    <a:moveTo>
                      <a:pt x="192" y="53"/>
                    </a:moveTo>
                    <a:lnTo>
                      <a:pt x="203" y="63"/>
                    </a:lnTo>
                    <a:lnTo>
                      <a:pt x="213" y="72"/>
                    </a:lnTo>
                    <a:lnTo>
                      <a:pt x="178" y="59"/>
                    </a:lnTo>
                    <a:lnTo>
                      <a:pt x="175" y="55"/>
                    </a:lnTo>
                    <a:lnTo>
                      <a:pt x="175" y="51"/>
                    </a:lnTo>
                    <a:lnTo>
                      <a:pt x="176" y="49"/>
                    </a:lnTo>
                    <a:lnTo>
                      <a:pt x="178" y="48"/>
                    </a:lnTo>
                    <a:lnTo>
                      <a:pt x="182" y="48"/>
                    </a:lnTo>
                    <a:lnTo>
                      <a:pt x="186" y="48"/>
                    </a:lnTo>
                    <a:lnTo>
                      <a:pt x="190" y="49"/>
                    </a:lnTo>
                    <a:lnTo>
                      <a:pt x="192" y="53"/>
                    </a:lnTo>
                    <a:close/>
                    <a:moveTo>
                      <a:pt x="301" y="226"/>
                    </a:moveTo>
                    <a:lnTo>
                      <a:pt x="309" y="226"/>
                    </a:lnTo>
                    <a:lnTo>
                      <a:pt x="309" y="274"/>
                    </a:lnTo>
                    <a:lnTo>
                      <a:pt x="301" y="272"/>
                    </a:lnTo>
                    <a:lnTo>
                      <a:pt x="301" y="226"/>
                    </a:lnTo>
                    <a:close/>
                    <a:moveTo>
                      <a:pt x="136" y="226"/>
                    </a:moveTo>
                    <a:lnTo>
                      <a:pt x="153" y="260"/>
                    </a:lnTo>
                    <a:lnTo>
                      <a:pt x="153" y="241"/>
                    </a:lnTo>
                    <a:lnTo>
                      <a:pt x="150" y="236"/>
                    </a:lnTo>
                    <a:lnTo>
                      <a:pt x="150" y="226"/>
                    </a:lnTo>
                    <a:lnTo>
                      <a:pt x="157" y="226"/>
                    </a:lnTo>
                    <a:lnTo>
                      <a:pt x="157" y="234"/>
                    </a:lnTo>
                    <a:lnTo>
                      <a:pt x="161" y="239"/>
                    </a:lnTo>
                    <a:lnTo>
                      <a:pt x="161" y="282"/>
                    </a:lnTo>
                    <a:lnTo>
                      <a:pt x="153" y="283"/>
                    </a:lnTo>
                    <a:lnTo>
                      <a:pt x="136" y="249"/>
                    </a:lnTo>
                    <a:lnTo>
                      <a:pt x="136" y="274"/>
                    </a:lnTo>
                    <a:lnTo>
                      <a:pt x="140" y="276"/>
                    </a:lnTo>
                    <a:lnTo>
                      <a:pt x="140" y="289"/>
                    </a:lnTo>
                    <a:lnTo>
                      <a:pt x="132" y="293"/>
                    </a:lnTo>
                    <a:lnTo>
                      <a:pt x="132" y="283"/>
                    </a:lnTo>
                    <a:lnTo>
                      <a:pt x="126" y="280"/>
                    </a:lnTo>
                    <a:lnTo>
                      <a:pt x="126" y="226"/>
                    </a:lnTo>
                    <a:lnTo>
                      <a:pt x="136" y="226"/>
                    </a:lnTo>
                    <a:close/>
                    <a:moveTo>
                      <a:pt x="228" y="226"/>
                    </a:moveTo>
                    <a:lnTo>
                      <a:pt x="234" y="232"/>
                    </a:lnTo>
                    <a:lnTo>
                      <a:pt x="230" y="239"/>
                    </a:lnTo>
                    <a:lnTo>
                      <a:pt x="226" y="236"/>
                    </a:lnTo>
                    <a:lnTo>
                      <a:pt x="223" y="236"/>
                    </a:lnTo>
                    <a:lnTo>
                      <a:pt x="223" y="245"/>
                    </a:lnTo>
                    <a:lnTo>
                      <a:pt x="234" y="245"/>
                    </a:lnTo>
                    <a:lnTo>
                      <a:pt x="234" y="255"/>
                    </a:lnTo>
                    <a:lnTo>
                      <a:pt x="223" y="255"/>
                    </a:lnTo>
                    <a:lnTo>
                      <a:pt x="223" y="262"/>
                    </a:lnTo>
                    <a:lnTo>
                      <a:pt x="234" y="260"/>
                    </a:lnTo>
                    <a:lnTo>
                      <a:pt x="234" y="270"/>
                    </a:lnTo>
                    <a:lnTo>
                      <a:pt x="217" y="272"/>
                    </a:lnTo>
                    <a:lnTo>
                      <a:pt x="215" y="268"/>
                    </a:lnTo>
                    <a:lnTo>
                      <a:pt x="215" y="226"/>
                    </a:lnTo>
                    <a:lnTo>
                      <a:pt x="228" y="226"/>
                    </a:lnTo>
                    <a:close/>
                    <a:moveTo>
                      <a:pt x="382" y="577"/>
                    </a:moveTo>
                    <a:lnTo>
                      <a:pt x="382" y="550"/>
                    </a:lnTo>
                    <a:lnTo>
                      <a:pt x="365" y="569"/>
                    </a:lnTo>
                    <a:lnTo>
                      <a:pt x="365" y="596"/>
                    </a:lnTo>
                    <a:lnTo>
                      <a:pt x="382" y="577"/>
                    </a:lnTo>
                    <a:close/>
                    <a:moveTo>
                      <a:pt x="394" y="567"/>
                    </a:moveTo>
                    <a:lnTo>
                      <a:pt x="394" y="606"/>
                    </a:lnTo>
                    <a:lnTo>
                      <a:pt x="392" y="612"/>
                    </a:lnTo>
                    <a:lnTo>
                      <a:pt x="392" y="613"/>
                    </a:lnTo>
                    <a:lnTo>
                      <a:pt x="394" y="623"/>
                    </a:lnTo>
                    <a:lnTo>
                      <a:pt x="388" y="627"/>
                    </a:lnTo>
                    <a:lnTo>
                      <a:pt x="382" y="633"/>
                    </a:lnTo>
                    <a:lnTo>
                      <a:pt x="380" y="612"/>
                    </a:lnTo>
                    <a:lnTo>
                      <a:pt x="382" y="608"/>
                    </a:lnTo>
                    <a:lnTo>
                      <a:pt x="382" y="594"/>
                    </a:lnTo>
                    <a:lnTo>
                      <a:pt x="365" y="613"/>
                    </a:lnTo>
                    <a:lnTo>
                      <a:pt x="365" y="617"/>
                    </a:lnTo>
                    <a:lnTo>
                      <a:pt x="365" y="617"/>
                    </a:lnTo>
                    <a:lnTo>
                      <a:pt x="365" y="623"/>
                    </a:lnTo>
                    <a:lnTo>
                      <a:pt x="369" y="625"/>
                    </a:lnTo>
                    <a:lnTo>
                      <a:pt x="369" y="638"/>
                    </a:lnTo>
                    <a:lnTo>
                      <a:pt x="363" y="644"/>
                    </a:lnTo>
                    <a:lnTo>
                      <a:pt x="355" y="646"/>
                    </a:lnTo>
                    <a:lnTo>
                      <a:pt x="355" y="633"/>
                    </a:lnTo>
                    <a:lnTo>
                      <a:pt x="351" y="629"/>
                    </a:lnTo>
                    <a:lnTo>
                      <a:pt x="351" y="564"/>
                    </a:lnTo>
                    <a:lnTo>
                      <a:pt x="363" y="552"/>
                    </a:lnTo>
                    <a:lnTo>
                      <a:pt x="371" y="542"/>
                    </a:lnTo>
                    <a:lnTo>
                      <a:pt x="378" y="531"/>
                    </a:lnTo>
                    <a:lnTo>
                      <a:pt x="386" y="518"/>
                    </a:lnTo>
                    <a:lnTo>
                      <a:pt x="394" y="518"/>
                    </a:lnTo>
                    <a:lnTo>
                      <a:pt x="394" y="567"/>
                    </a:lnTo>
                    <a:close/>
                    <a:moveTo>
                      <a:pt x="319" y="600"/>
                    </a:moveTo>
                    <a:lnTo>
                      <a:pt x="319" y="650"/>
                    </a:lnTo>
                    <a:lnTo>
                      <a:pt x="328" y="648"/>
                    </a:lnTo>
                    <a:lnTo>
                      <a:pt x="328" y="659"/>
                    </a:lnTo>
                    <a:lnTo>
                      <a:pt x="301" y="665"/>
                    </a:lnTo>
                    <a:lnTo>
                      <a:pt x="301" y="652"/>
                    </a:lnTo>
                    <a:lnTo>
                      <a:pt x="307" y="652"/>
                    </a:lnTo>
                    <a:lnTo>
                      <a:pt x="307" y="612"/>
                    </a:lnTo>
                    <a:lnTo>
                      <a:pt x="292" y="629"/>
                    </a:lnTo>
                    <a:lnTo>
                      <a:pt x="292" y="640"/>
                    </a:lnTo>
                    <a:lnTo>
                      <a:pt x="280" y="640"/>
                    </a:lnTo>
                    <a:lnTo>
                      <a:pt x="280" y="625"/>
                    </a:lnTo>
                    <a:lnTo>
                      <a:pt x="303" y="600"/>
                    </a:lnTo>
                    <a:lnTo>
                      <a:pt x="307" y="592"/>
                    </a:lnTo>
                    <a:lnTo>
                      <a:pt x="313" y="587"/>
                    </a:lnTo>
                    <a:lnTo>
                      <a:pt x="324" y="583"/>
                    </a:lnTo>
                    <a:lnTo>
                      <a:pt x="336" y="575"/>
                    </a:lnTo>
                    <a:lnTo>
                      <a:pt x="338" y="575"/>
                    </a:lnTo>
                    <a:lnTo>
                      <a:pt x="340" y="577"/>
                    </a:lnTo>
                    <a:lnTo>
                      <a:pt x="344" y="583"/>
                    </a:lnTo>
                    <a:lnTo>
                      <a:pt x="344" y="602"/>
                    </a:lnTo>
                    <a:lnTo>
                      <a:pt x="332" y="606"/>
                    </a:lnTo>
                    <a:lnTo>
                      <a:pt x="332" y="592"/>
                    </a:lnTo>
                    <a:lnTo>
                      <a:pt x="319" y="600"/>
                    </a:lnTo>
                    <a:close/>
                    <a:moveTo>
                      <a:pt x="271" y="598"/>
                    </a:moveTo>
                    <a:lnTo>
                      <a:pt x="292" y="594"/>
                    </a:lnTo>
                    <a:lnTo>
                      <a:pt x="294" y="598"/>
                    </a:lnTo>
                    <a:lnTo>
                      <a:pt x="288" y="604"/>
                    </a:lnTo>
                    <a:lnTo>
                      <a:pt x="282" y="604"/>
                    </a:lnTo>
                    <a:lnTo>
                      <a:pt x="275" y="608"/>
                    </a:lnTo>
                    <a:lnTo>
                      <a:pt x="273" y="610"/>
                    </a:lnTo>
                    <a:lnTo>
                      <a:pt x="273" y="612"/>
                    </a:lnTo>
                    <a:lnTo>
                      <a:pt x="278" y="612"/>
                    </a:lnTo>
                    <a:lnTo>
                      <a:pt x="276" y="612"/>
                    </a:lnTo>
                    <a:lnTo>
                      <a:pt x="282" y="612"/>
                    </a:lnTo>
                    <a:lnTo>
                      <a:pt x="280" y="613"/>
                    </a:lnTo>
                    <a:lnTo>
                      <a:pt x="275" y="619"/>
                    </a:lnTo>
                    <a:lnTo>
                      <a:pt x="265" y="619"/>
                    </a:lnTo>
                    <a:lnTo>
                      <a:pt x="265" y="625"/>
                    </a:lnTo>
                    <a:lnTo>
                      <a:pt x="269" y="633"/>
                    </a:lnTo>
                    <a:lnTo>
                      <a:pt x="273" y="633"/>
                    </a:lnTo>
                    <a:lnTo>
                      <a:pt x="273" y="640"/>
                    </a:lnTo>
                    <a:lnTo>
                      <a:pt x="263" y="640"/>
                    </a:lnTo>
                    <a:lnTo>
                      <a:pt x="261" y="638"/>
                    </a:lnTo>
                    <a:lnTo>
                      <a:pt x="255" y="625"/>
                    </a:lnTo>
                    <a:lnTo>
                      <a:pt x="255" y="623"/>
                    </a:lnTo>
                    <a:lnTo>
                      <a:pt x="255" y="621"/>
                    </a:lnTo>
                    <a:lnTo>
                      <a:pt x="255" y="619"/>
                    </a:lnTo>
                    <a:lnTo>
                      <a:pt x="263" y="608"/>
                    </a:lnTo>
                    <a:lnTo>
                      <a:pt x="271" y="598"/>
                    </a:lnTo>
                    <a:close/>
                    <a:moveTo>
                      <a:pt x="244" y="640"/>
                    </a:moveTo>
                    <a:lnTo>
                      <a:pt x="217" y="604"/>
                    </a:lnTo>
                    <a:lnTo>
                      <a:pt x="225" y="596"/>
                    </a:lnTo>
                    <a:lnTo>
                      <a:pt x="226" y="596"/>
                    </a:lnTo>
                    <a:lnTo>
                      <a:pt x="228" y="598"/>
                    </a:lnTo>
                    <a:lnTo>
                      <a:pt x="240" y="606"/>
                    </a:lnTo>
                    <a:lnTo>
                      <a:pt x="251" y="613"/>
                    </a:lnTo>
                    <a:lnTo>
                      <a:pt x="251" y="621"/>
                    </a:lnTo>
                    <a:lnTo>
                      <a:pt x="250" y="629"/>
                    </a:lnTo>
                    <a:lnTo>
                      <a:pt x="248" y="635"/>
                    </a:lnTo>
                    <a:lnTo>
                      <a:pt x="246" y="640"/>
                    </a:lnTo>
                    <a:lnTo>
                      <a:pt x="244" y="640"/>
                    </a:lnTo>
                    <a:close/>
                    <a:moveTo>
                      <a:pt x="240" y="623"/>
                    </a:moveTo>
                    <a:lnTo>
                      <a:pt x="244" y="627"/>
                    </a:lnTo>
                    <a:lnTo>
                      <a:pt x="244" y="623"/>
                    </a:lnTo>
                    <a:lnTo>
                      <a:pt x="244" y="619"/>
                    </a:lnTo>
                    <a:lnTo>
                      <a:pt x="238" y="613"/>
                    </a:lnTo>
                    <a:lnTo>
                      <a:pt x="230" y="608"/>
                    </a:lnTo>
                    <a:lnTo>
                      <a:pt x="230" y="610"/>
                    </a:lnTo>
                    <a:lnTo>
                      <a:pt x="240" y="623"/>
                    </a:lnTo>
                    <a:close/>
                    <a:moveTo>
                      <a:pt x="253" y="663"/>
                    </a:moveTo>
                    <a:lnTo>
                      <a:pt x="273" y="663"/>
                    </a:lnTo>
                    <a:lnTo>
                      <a:pt x="273" y="679"/>
                    </a:lnTo>
                    <a:lnTo>
                      <a:pt x="273" y="690"/>
                    </a:lnTo>
                    <a:lnTo>
                      <a:pt x="259" y="690"/>
                    </a:lnTo>
                    <a:lnTo>
                      <a:pt x="257" y="690"/>
                    </a:lnTo>
                    <a:lnTo>
                      <a:pt x="244" y="690"/>
                    </a:lnTo>
                    <a:lnTo>
                      <a:pt x="244" y="679"/>
                    </a:lnTo>
                    <a:lnTo>
                      <a:pt x="244" y="663"/>
                    </a:lnTo>
                    <a:lnTo>
                      <a:pt x="253" y="663"/>
                    </a:lnTo>
                    <a:close/>
                    <a:moveTo>
                      <a:pt x="259" y="704"/>
                    </a:moveTo>
                    <a:lnTo>
                      <a:pt x="271" y="704"/>
                    </a:lnTo>
                    <a:lnTo>
                      <a:pt x="271" y="717"/>
                    </a:lnTo>
                    <a:lnTo>
                      <a:pt x="267" y="721"/>
                    </a:lnTo>
                    <a:lnTo>
                      <a:pt x="267" y="742"/>
                    </a:lnTo>
                    <a:lnTo>
                      <a:pt x="280" y="742"/>
                    </a:lnTo>
                    <a:lnTo>
                      <a:pt x="280" y="725"/>
                    </a:lnTo>
                    <a:lnTo>
                      <a:pt x="284" y="721"/>
                    </a:lnTo>
                    <a:lnTo>
                      <a:pt x="284" y="659"/>
                    </a:lnTo>
                    <a:lnTo>
                      <a:pt x="284" y="654"/>
                    </a:lnTo>
                    <a:lnTo>
                      <a:pt x="280" y="652"/>
                    </a:lnTo>
                    <a:lnTo>
                      <a:pt x="253" y="652"/>
                    </a:lnTo>
                    <a:lnTo>
                      <a:pt x="236" y="652"/>
                    </a:lnTo>
                    <a:lnTo>
                      <a:pt x="232" y="654"/>
                    </a:lnTo>
                    <a:lnTo>
                      <a:pt x="232" y="659"/>
                    </a:lnTo>
                    <a:lnTo>
                      <a:pt x="232" y="721"/>
                    </a:lnTo>
                    <a:lnTo>
                      <a:pt x="236" y="725"/>
                    </a:lnTo>
                    <a:lnTo>
                      <a:pt x="236" y="742"/>
                    </a:lnTo>
                    <a:lnTo>
                      <a:pt x="250" y="742"/>
                    </a:lnTo>
                    <a:lnTo>
                      <a:pt x="250" y="721"/>
                    </a:lnTo>
                    <a:lnTo>
                      <a:pt x="246" y="717"/>
                    </a:lnTo>
                    <a:lnTo>
                      <a:pt x="246" y="704"/>
                    </a:lnTo>
                    <a:lnTo>
                      <a:pt x="257" y="704"/>
                    </a:lnTo>
                    <a:lnTo>
                      <a:pt x="259" y="704"/>
                    </a:lnTo>
                    <a:close/>
                    <a:moveTo>
                      <a:pt x="200" y="588"/>
                    </a:moveTo>
                    <a:lnTo>
                      <a:pt x="217" y="615"/>
                    </a:lnTo>
                    <a:lnTo>
                      <a:pt x="209" y="623"/>
                    </a:lnTo>
                    <a:lnTo>
                      <a:pt x="194" y="602"/>
                    </a:lnTo>
                    <a:lnTo>
                      <a:pt x="186" y="598"/>
                    </a:lnTo>
                    <a:lnTo>
                      <a:pt x="186" y="638"/>
                    </a:lnTo>
                    <a:lnTo>
                      <a:pt x="190" y="644"/>
                    </a:lnTo>
                    <a:lnTo>
                      <a:pt x="190" y="648"/>
                    </a:lnTo>
                    <a:lnTo>
                      <a:pt x="200" y="650"/>
                    </a:lnTo>
                    <a:lnTo>
                      <a:pt x="203" y="644"/>
                    </a:lnTo>
                    <a:lnTo>
                      <a:pt x="217" y="646"/>
                    </a:lnTo>
                    <a:lnTo>
                      <a:pt x="217" y="658"/>
                    </a:lnTo>
                    <a:lnTo>
                      <a:pt x="211" y="658"/>
                    </a:lnTo>
                    <a:lnTo>
                      <a:pt x="209" y="663"/>
                    </a:lnTo>
                    <a:lnTo>
                      <a:pt x="207" y="665"/>
                    </a:lnTo>
                    <a:lnTo>
                      <a:pt x="205" y="665"/>
                    </a:lnTo>
                    <a:lnTo>
                      <a:pt x="192" y="661"/>
                    </a:lnTo>
                    <a:lnTo>
                      <a:pt x="178" y="656"/>
                    </a:lnTo>
                    <a:lnTo>
                      <a:pt x="178" y="652"/>
                    </a:lnTo>
                    <a:lnTo>
                      <a:pt x="173" y="646"/>
                    </a:lnTo>
                    <a:lnTo>
                      <a:pt x="173" y="583"/>
                    </a:lnTo>
                    <a:lnTo>
                      <a:pt x="176" y="579"/>
                    </a:lnTo>
                    <a:lnTo>
                      <a:pt x="188" y="585"/>
                    </a:lnTo>
                    <a:lnTo>
                      <a:pt x="200" y="588"/>
                    </a:lnTo>
                    <a:close/>
                    <a:moveTo>
                      <a:pt x="159" y="635"/>
                    </a:moveTo>
                    <a:lnTo>
                      <a:pt x="159" y="638"/>
                    </a:lnTo>
                    <a:lnTo>
                      <a:pt x="153" y="644"/>
                    </a:lnTo>
                    <a:lnTo>
                      <a:pt x="140" y="636"/>
                    </a:lnTo>
                    <a:lnTo>
                      <a:pt x="125" y="627"/>
                    </a:lnTo>
                    <a:lnTo>
                      <a:pt x="125" y="619"/>
                    </a:lnTo>
                    <a:lnTo>
                      <a:pt x="119" y="612"/>
                    </a:lnTo>
                    <a:lnTo>
                      <a:pt x="119" y="550"/>
                    </a:lnTo>
                    <a:lnTo>
                      <a:pt x="117" y="548"/>
                    </a:lnTo>
                    <a:lnTo>
                      <a:pt x="117" y="518"/>
                    </a:lnTo>
                    <a:lnTo>
                      <a:pt x="121" y="518"/>
                    </a:lnTo>
                    <a:lnTo>
                      <a:pt x="128" y="533"/>
                    </a:lnTo>
                    <a:lnTo>
                      <a:pt x="138" y="546"/>
                    </a:lnTo>
                    <a:lnTo>
                      <a:pt x="138" y="564"/>
                    </a:lnTo>
                    <a:lnTo>
                      <a:pt x="132" y="556"/>
                    </a:lnTo>
                    <a:lnTo>
                      <a:pt x="132" y="569"/>
                    </a:lnTo>
                    <a:lnTo>
                      <a:pt x="132" y="610"/>
                    </a:lnTo>
                    <a:lnTo>
                      <a:pt x="138" y="615"/>
                    </a:lnTo>
                    <a:lnTo>
                      <a:pt x="136" y="619"/>
                    </a:lnTo>
                    <a:lnTo>
                      <a:pt x="148" y="627"/>
                    </a:lnTo>
                    <a:lnTo>
                      <a:pt x="148" y="621"/>
                    </a:lnTo>
                    <a:lnTo>
                      <a:pt x="153" y="621"/>
                    </a:lnTo>
                    <a:lnTo>
                      <a:pt x="153" y="577"/>
                    </a:lnTo>
                    <a:lnTo>
                      <a:pt x="148" y="571"/>
                    </a:lnTo>
                    <a:lnTo>
                      <a:pt x="148" y="564"/>
                    </a:lnTo>
                    <a:lnTo>
                      <a:pt x="148" y="556"/>
                    </a:lnTo>
                    <a:lnTo>
                      <a:pt x="155" y="564"/>
                    </a:lnTo>
                    <a:lnTo>
                      <a:pt x="165" y="571"/>
                    </a:lnTo>
                    <a:lnTo>
                      <a:pt x="165" y="635"/>
                    </a:lnTo>
                    <a:lnTo>
                      <a:pt x="159" y="635"/>
                    </a:lnTo>
                    <a:close/>
                    <a:moveTo>
                      <a:pt x="96" y="598"/>
                    </a:moveTo>
                    <a:lnTo>
                      <a:pt x="84" y="585"/>
                    </a:lnTo>
                    <a:lnTo>
                      <a:pt x="73" y="567"/>
                    </a:lnTo>
                    <a:lnTo>
                      <a:pt x="73" y="556"/>
                    </a:lnTo>
                    <a:lnTo>
                      <a:pt x="78" y="564"/>
                    </a:lnTo>
                    <a:lnTo>
                      <a:pt x="78" y="552"/>
                    </a:lnTo>
                    <a:lnTo>
                      <a:pt x="69" y="552"/>
                    </a:lnTo>
                    <a:lnTo>
                      <a:pt x="63" y="548"/>
                    </a:lnTo>
                    <a:lnTo>
                      <a:pt x="59" y="544"/>
                    </a:lnTo>
                    <a:lnTo>
                      <a:pt x="53" y="529"/>
                    </a:lnTo>
                    <a:lnTo>
                      <a:pt x="50" y="518"/>
                    </a:lnTo>
                    <a:lnTo>
                      <a:pt x="75" y="518"/>
                    </a:lnTo>
                    <a:lnTo>
                      <a:pt x="75" y="529"/>
                    </a:lnTo>
                    <a:lnTo>
                      <a:pt x="65" y="529"/>
                    </a:lnTo>
                    <a:lnTo>
                      <a:pt x="71" y="541"/>
                    </a:lnTo>
                    <a:lnTo>
                      <a:pt x="98" y="541"/>
                    </a:lnTo>
                    <a:lnTo>
                      <a:pt x="98" y="529"/>
                    </a:lnTo>
                    <a:lnTo>
                      <a:pt x="90" y="529"/>
                    </a:lnTo>
                    <a:lnTo>
                      <a:pt x="90" y="518"/>
                    </a:lnTo>
                    <a:lnTo>
                      <a:pt x="107" y="518"/>
                    </a:lnTo>
                    <a:lnTo>
                      <a:pt x="109" y="519"/>
                    </a:lnTo>
                    <a:lnTo>
                      <a:pt x="109" y="521"/>
                    </a:lnTo>
                    <a:lnTo>
                      <a:pt x="109" y="546"/>
                    </a:lnTo>
                    <a:lnTo>
                      <a:pt x="109" y="548"/>
                    </a:lnTo>
                    <a:lnTo>
                      <a:pt x="107" y="550"/>
                    </a:lnTo>
                    <a:lnTo>
                      <a:pt x="92" y="550"/>
                    </a:lnTo>
                    <a:lnTo>
                      <a:pt x="92" y="581"/>
                    </a:lnTo>
                    <a:lnTo>
                      <a:pt x="96" y="585"/>
                    </a:lnTo>
                    <a:lnTo>
                      <a:pt x="96" y="592"/>
                    </a:lnTo>
                    <a:lnTo>
                      <a:pt x="96" y="598"/>
                    </a:lnTo>
                    <a:close/>
                    <a:moveTo>
                      <a:pt x="265" y="798"/>
                    </a:moveTo>
                    <a:lnTo>
                      <a:pt x="261" y="796"/>
                    </a:lnTo>
                    <a:lnTo>
                      <a:pt x="259" y="796"/>
                    </a:lnTo>
                    <a:lnTo>
                      <a:pt x="255" y="796"/>
                    </a:lnTo>
                    <a:lnTo>
                      <a:pt x="253" y="798"/>
                    </a:lnTo>
                    <a:lnTo>
                      <a:pt x="253" y="786"/>
                    </a:lnTo>
                    <a:lnTo>
                      <a:pt x="257" y="786"/>
                    </a:lnTo>
                    <a:lnTo>
                      <a:pt x="265" y="786"/>
                    </a:lnTo>
                    <a:lnTo>
                      <a:pt x="265" y="798"/>
                    </a:lnTo>
                    <a:close/>
                    <a:moveTo>
                      <a:pt x="330" y="776"/>
                    </a:moveTo>
                    <a:lnTo>
                      <a:pt x="323" y="771"/>
                    </a:lnTo>
                    <a:lnTo>
                      <a:pt x="323" y="755"/>
                    </a:lnTo>
                    <a:lnTo>
                      <a:pt x="330" y="761"/>
                    </a:lnTo>
                    <a:lnTo>
                      <a:pt x="330" y="776"/>
                    </a:lnTo>
                    <a:close/>
                    <a:moveTo>
                      <a:pt x="359" y="752"/>
                    </a:moveTo>
                    <a:lnTo>
                      <a:pt x="328" y="692"/>
                    </a:lnTo>
                    <a:lnTo>
                      <a:pt x="338" y="696"/>
                    </a:lnTo>
                    <a:lnTo>
                      <a:pt x="373" y="761"/>
                    </a:lnTo>
                    <a:lnTo>
                      <a:pt x="359" y="752"/>
                    </a:lnTo>
                    <a:close/>
                    <a:moveTo>
                      <a:pt x="186" y="778"/>
                    </a:moveTo>
                    <a:lnTo>
                      <a:pt x="186" y="761"/>
                    </a:lnTo>
                    <a:lnTo>
                      <a:pt x="196" y="755"/>
                    </a:lnTo>
                    <a:lnTo>
                      <a:pt x="196" y="773"/>
                    </a:lnTo>
                    <a:lnTo>
                      <a:pt x="186" y="778"/>
                    </a:lnTo>
                    <a:close/>
                    <a:moveTo>
                      <a:pt x="148" y="759"/>
                    </a:moveTo>
                    <a:lnTo>
                      <a:pt x="180" y="696"/>
                    </a:lnTo>
                    <a:lnTo>
                      <a:pt x="192" y="692"/>
                    </a:lnTo>
                    <a:lnTo>
                      <a:pt x="161" y="750"/>
                    </a:lnTo>
                    <a:lnTo>
                      <a:pt x="148" y="759"/>
                    </a:lnTo>
                    <a:close/>
                    <a:moveTo>
                      <a:pt x="259" y="830"/>
                    </a:moveTo>
                    <a:lnTo>
                      <a:pt x="253" y="830"/>
                    </a:lnTo>
                    <a:lnTo>
                      <a:pt x="250" y="826"/>
                    </a:lnTo>
                    <a:lnTo>
                      <a:pt x="246" y="823"/>
                    </a:lnTo>
                    <a:lnTo>
                      <a:pt x="246" y="817"/>
                    </a:lnTo>
                    <a:lnTo>
                      <a:pt x="246" y="811"/>
                    </a:lnTo>
                    <a:lnTo>
                      <a:pt x="250" y="807"/>
                    </a:lnTo>
                    <a:lnTo>
                      <a:pt x="253" y="805"/>
                    </a:lnTo>
                    <a:lnTo>
                      <a:pt x="259" y="803"/>
                    </a:lnTo>
                    <a:lnTo>
                      <a:pt x="265" y="805"/>
                    </a:lnTo>
                    <a:lnTo>
                      <a:pt x="269" y="807"/>
                    </a:lnTo>
                    <a:lnTo>
                      <a:pt x="271" y="811"/>
                    </a:lnTo>
                    <a:lnTo>
                      <a:pt x="273" y="817"/>
                    </a:lnTo>
                    <a:lnTo>
                      <a:pt x="271" y="823"/>
                    </a:lnTo>
                    <a:lnTo>
                      <a:pt x="269" y="826"/>
                    </a:lnTo>
                    <a:lnTo>
                      <a:pt x="265" y="830"/>
                    </a:lnTo>
                    <a:lnTo>
                      <a:pt x="259" y="830"/>
                    </a:lnTo>
                    <a:close/>
                    <a:moveTo>
                      <a:pt x="88" y="404"/>
                    </a:moveTo>
                    <a:lnTo>
                      <a:pt x="65" y="404"/>
                    </a:lnTo>
                    <a:lnTo>
                      <a:pt x="88" y="372"/>
                    </a:lnTo>
                    <a:lnTo>
                      <a:pt x="88" y="404"/>
                    </a:lnTo>
                    <a:close/>
                    <a:moveTo>
                      <a:pt x="100" y="337"/>
                    </a:moveTo>
                    <a:lnTo>
                      <a:pt x="44" y="412"/>
                    </a:lnTo>
                    <a:lnTo>
                      <a:pt x="100" y="412"/>
                    </a:lnTo>
                    <a:lnTo>
                      <a:pt x="100" y="337"/>
                    </a:lnTo>
                    <a:close/>
                    <a:moveTo>
                      <a:pt x="253" y="577"/>
                    </a:moveTo>
                    <a:lnTo>
                      <a:pt x="242" y="577"/>
                    </a:lnTo>
                    <a:lnTo>
                      <a:pt x="230" y="575"/>
                    </a:lnTo>
                    <a:lnTo>
                      <a:pt x="219" y="571"/>
                    </a:lnTo>
                    <a:lnTo>
                      <a:pt x="207" y="567"/>
                    </a:lnTo>
                    <a:lnTo>
                      <a:pt x="198" y="564"/>
                    </a:lnTo>
                    <a:lnTo>
                      <a:pt x="188" y="558"/>
                    </a:lnTo>
                    <a:lnTo>
                      <a:pt x="178" y="550"/>
                    </a:lnTo>
                    <a:lnTo>
                      <a:pt x="171" y="542"/>
                    </a:lnTo>
                    <a:lnTo>
                      <a:pt x="163" y="535"/>
                    </a:lnTo>
                    <a:lnTo>
                      <a:pt x="155" y="525"/>
                    </a:lnTo>
                    <a:lnTo>
                      <a:pt x="150" y="516"/>
                    </a:lnTo>
                    <a:lnTo>
                      <a:pt x="146" y="506"/>
                    </a:lnTo>
                    <a:lnTo>
                      <a:pt x="140" y="495"/>
                    </a:lnTo>
                    <a:lnTo>
                      <a:pt x="138" y="483"/>
                    </a:lnTo>
                    <a:lnTo>
                      <a:pt x="136" y="471"/>
                    </a:lnTo>
                    <a:lnTo>
                      <a:pt x="136" y="460"/>
                    </a:lnTo>
                    <a:lnTo>
                      <a:pt x="136" y="447"/>
                    </a:lnTo>
                    <a:lnTo>
                      <a:pt x="138" y="435"/>
                    </a:lnTo>
                    <a:lnTo>
                      <a:pt x="140" y="424"/>
                    </a:lnTo>
                    <a:lnTo>
                      <a:pt x="144" y="414"/>
                    </a:lnTo>
                    <a:lnTo>
                      <a:pt x="150" y="402"/>
                    </a:lnTo>
                    <a:lnTo>
                      <a:pt x="155" y="393"/>
                    </a:lnTo>
                    <a:lnTo>
                      <a:pt x="163" y="383"/>
                    </a:lnTo>
                    <a:lnTo>
                      <a:pt x="169" y="376"/>
                    </a:lnTo>
                    <a:lnTo>
                      <a:pt x="178" y="368"/>
                    </a:lnTo>
                    <a:lnTo>
                      <a:pt x="188" y="360"/>
                    </a:lnTo>
                    <a:lnTo>
                      <a:pt x="198" y="354"/>
                    </a:lnTo>
                    <a:lnTo>
                      <a:pt x="207" y="351"/>
                    </a:lnTo>
                    <a:lnTo>
                      <a:pt x="219" y="347"/>
                    </a:lnTo>
                    <a:lnTo>
                      <a:pt x="230" y="343"/>
                    </a:lnTo>
                    <a:lnTo>
                      <a:pt x="242" y="341"/>
                    </a:lnTo>
                    <a:lnTo>
                      <a:pt x="253" y="341"/>
                    </a:lnTo>
                    <a:lnTo>
                      <a:pt x="265" y="341"/>
                    </a:lnTo>
                    <a:lnTo>
                      <a:pt x="276" y="343"/>
                    </a:lnTo>
                    <a:lnTo>
                      <a:pt x="288" y="347"/>
                    </a:lnTo>
                    <a:lnTo>
                      <a:pt x="300" y="351"/>
                    </a:lnTo>
                    <a:lnTo>
                      <a:pt x="309" y="354"/>
                    </a:lnTo>
                    <a:lnTo>
                      <a:pt x="319" y="360"/>
                    </a:lnTo>
                    <a:lnTo>
                      <a:pt x="328" y="368"/>
                    </a:lnTo>
                    <a:lnTo>
                      <a:pt x="338" y="376"/>
                    </a:lnTo>
                    <a:lnTo>
                      <a:pt x="346" y="383"/>
                    </a:lnTo>
                    <a:lnTo>
                      <a:pt x="351" y="393"/>
                    </a:lnTo>
                    <a:lnTo>
                      <a:pt x="357" y="402"/>
                    </a:lnTo>
                    <a:lnTo>
                      <a:pt x="363" y="412"/>
                    </a:lnTo>
                    <a:lnTo>
                      <a:pt x="367" y="424"/>
                    </a:lnTo>
                    <a:lnTo>
                      <a:pt x="369" y="435"/>
                    </a:lnTo>
                    <a:lnTo>
                      <a:pt x="371" y="447"/>
                    </a:lnTo>
                    <a:lnTo>
                      <a:pt x="373" y="458"/>
                    </a:lnTo>
                    <a:lnTo>
                      <a:pt x="371" y="470"/>
                    </a:lnTo>
                    <a:lnTo>
                      <a:pt x="369" y="483"/>
                    </a:lnTo>
                    <a:lnTo>
                      <a:pt x="367" y="493"/>
                    </a:lnTo>
                    <a:lnTo>
                      <a:pt x="363" y="504"/>
                    </a:lnTo>
                    <a:lnTo>
                      <a:pt x="357" y="516"/>
                    </a:lnTo>
                    <a:lnTo>
                      <a:pt x="351" y="525"/>
                    </a:lnTo>
                    <a:lnTo>
                      <a:pt x="346" y="533"/>
                    </a:lnTo>
                    <a:lnTo>
                      <a:pt x="338" y="542"/>
                    </a:lnTo>
                    <a:lnTo>
                      <a:pt x="328" y="550"/>
                    </a:lnTo>
                    <a:lnTo>
                      <a:pt x="321" y="556"/>
                    </a:lnTo>
                    <a:lnTo>
                      <a:pt x="311" y="562"/>
                    </a:lnTo>
                    <a:lnTo>
                      <a:pt x="300" y="567"/>
                    </a:lnTo>
                    <a:lnTo>
                      <a:pt x="290" y="571"/>
                    </a:lnTo>
                    <a:lnTo>
                      <a:pt x="278" y="575"/>
                    </a:lnTo>
                    <a:lnTo>
                      <a:pt x="267" y="577"/>
                    </a:lnTo>
                    <a:lnTo>
                      <a:pt x="253" y="577"/>
                    </a:lnTo>
                    <a:close/>
                    <a:moveTo>
                      <a:pt x="253" y="571"/>
                    </a:moveTo>
                    <a:lnTo>
                      <a:pt x="242" y="571"/>
                    </a:lnTo>
                    <a:lnTo>
                      <a:pt x="232" y="569"/>
                    </a:lnTo>
                    <a:lnTo>
                      <a:pt x="221" y="567"/>
                    </a:lnTo>
                    <a:lnTo>
                      <a:pt x="209" y="564"/>
                    </a:lnTo>
                    <a:lnTo>
                      <a:pt x="200" y="558"/>
                    </a:lnTo>
                    <a:lnTo>
                      <a:pt x="190" y="552"/>
                    </a:lnTo>
                    <a:lnTo>
                      <a:pt x="182" y="546"/>
                    </a:lnTo>
                    <a:lnTo>
                      <a:pt x="175" y="539"/>
                    </a:lnTo>
                    <a:lnTo>
                      <a:pt x="167" y="531"/>
                    </a:lnTo>
                    <a:lnTo>
                      <a:pt x="161" y="523"/>
                    </a:lnTo>
                    <a:lnTo>
                      <a:pt x="155" y="514"/>
                    </a:lnTo>
                    <a:lnTo>
                      <a:pt x="150" y="504"/>
                    </a:lnTo>
                    <a:lnTo>
                      <a:pt x="146" y="493"/>
                    </a:lnTo>
                    <a:lnTo>
                      <a:pt x="144" y="483"/>
                    </a:lnTo>
                    <a:lnTo>
                      <a:pt x="142" y="471"/>
                    </a:lnTo>
                    <a:lnTo>
                      <a:pt x="140" y="460"/>
                    </a:lnTo>
                    <a:lnTo>
                      <a:pt x="142" y="448"/>
                    </a:lnTo>
                    <a:lnTo>
                      <a:pt x="144" y="437"/>
                    </a:lnTo>
                    <a:lnTo>
                      <a:pt x="146" y="425"/>
                    </a:lnTo>
                    <a:lnTo>
                      <a:pt x="150" y="416"/>
                    </a:lnTo>
                    <a:lnTo>
                      <a:pt x="153" y="406"/>
                    </a:lnTo>
                    <a:lnTo>
                      <a:pt x="159" y="397"/>
                    </a:lnTo>
                    <a:lnTo>
                      <a:pt x="167" y="387"/>
                    </a:lnTo>
                    <a:lnTo>
                      <a:pt x="173" y="379"/>
                    </a:lnTo>
                    <a:lnTo>
                      <a:pt x="182" y="372"/>
                    </a:lnTo>
                    <a:lnTo>
                      <a:pt x="190" y="366"/>
                    </a:lnTo>
                    <a:lnTo>
                      <a:pt x="200" y="360"/>
                    </a:lnTo>
                    <a:lnTo>
                      <a:pt x="209" y="354"/>
                    </a:lnTo>
                    <a:lnTo>
                      <a:pt x="221" y="351"/>
                    </a:lnTo>
                    <a:lnTo>
                      <a:pt x="230" y="349"/>
                    </a:lnTo>
                    <a:lnTo>
                      <a:pt x="242" y="347"/>
                    </a:lnTo>
                    <a:lnTo>
                      <a:pt x="253" y="347"/>
                    </a:lnTo>
                    <a:lnTo>
                      <a:pt x="265" y="347"/>
                    </a:lnTo>
                    <a:lnTo>
                      <a:pt x="276" y="349"/>
                    </a:lnTo>
                    <a:lnTo>
                      <a:pt x="286" y="351"/>
                    </a:lnTo>
                    <a:lnTo>
                      <a:pt x="298" y="354"/>
                    </a:lnTo>
                    <a:lnTo>
                      <a:pt x="307" y="360"/>
                    </a:lnTo>
                    <a:lnTo>
                      <a:pt x="317" y="366"/>
                    </a:lnTo>
                    <a:lnTo>
                      <a:pt x="324" y="372"/>
                    </a:lnTo>
                    <a:lnTo>
                      <a:pt x="334" y="379"/>
                    </a:lnTo>
                    <a:lnTo>
                      <a:pt x="340" y="387"/>
                    </a:lnTo>
                    <a:lnTo>
                      <a:pt x="348" y="397"/>
                    </a:lnTo>
                    <a:lnTo>
                      <a:pt x="353" y="404"/>
                    </a:lnTo>
                    <a:lnTo>
                      <a:pt x="357" y="414"/>
                    </a:lnTo>
                    <a:lnTo>
                      <a:pt x="361" y="425"/>
                    </a:lnTo>
                    <a:lnTo>
                      <a:pt x="365" y="437"/>
                    </a:lnTo>
                    <a:lnTo>
                      <a:pt x="367" y="447"/>
                    </a:lnTo>
                    <a:lnTo>
                      <a:pt x="367" y="458"/>
                    </a:lnTo>
                    <a:lnTo>
                      <a:pt x="367" y="470"/>
                    </a:lnTo>
                    <a:lnTo>
                      <a:pt x="365" y="481"/>
                    </a:lnTo>
                    <a:lnTo>
                      <a:pt x="361" y="493"/>
                    </a:lnTo>
                    <a:lnTo>
                      <a:pt x="357" y="502"/>
                    </a:lnTo>
                    <a:lnTo>
                      <a:pt x="353" y="512"/>
                    </a:lnTo>
                    <a:lnTo>
                      <a:pt x="348" y="521"/>
                    </a:lnTo>
                    <a:lnTo>
                      <a:pt x="342" y="531"/>
                    </a:lnTo>
                    <a:lnTo>
                      <a:pt x="334" y="539"/>
                    </a:lnTo>
                    <a:lnTo>
                      <a:pt x="326" y="546"/>
                    </a:lnTo>
                    <a:lnTo>
                      <a:pt x="317" y="552"/>
                    </a:lnTo>
                    <a:lnTo>
                      <a:pt x="307" y="558"/>
                    </a:lnTo>
                    <a:lnTo>
                      <a:pt x="298" y="564"/>
                    </a:lnTo>
                    <a:lnTo>
                      <a:pt x="288" y="567"/>
                    </a:lnTo>
                    <a:lnTo>
                      <a:pt x="276" y="569"/>
                    </a:lnTo>
                    <a:lnTo>
                      <a:pt x="265" y="571"/>
                    </a:lnTo>
                    <a:lnTo>
                      <a:pt x="253" y="571"/>
                    </a:lnTo>
                    <a:close/>
                    <a:moveTo>
                      <a:pt x="284" y="331"/>
                    </a:moveTo>
                    <a:lnTo>
                      <a:pt x="309" y="335"/>
                    </a:lnTo>
                    <a:lnTo>
                      <a:pt x="334" y="343"/>
                    </a:lnTo>
                    <a:lnTo>
                      <a:pt x="359" y="353"/>
                    </a:lnTo>
                    <a:lnTo>
                      <a:pt x="384" y="366"/>
                    </a:lnTo>
                    <a:lnTo>
                      <a:pt x="384" y="366"/>
                    </a:lnTo>
                    <a:lnTo>
                      <a:pt x="384" y="448"/>
                    </a:lnTo>
                    <a:lnTo>
                      <a:pt x="380" y="427"/>
                    </a:lnTo>
                    <a:lnTo>
                      <a:pt x="374" y="408"/>
                    </a:lnTo>
                    <a:lnTo>
                      <a:pt x="365" y="389"/>
                    </a:lnTo>
                    <a:lnTo>
                      <a:pt x="353" y="374"/>
                    </a:lnTo>
                    <a:lnTo>
                      <a:pt x="338" y="358"/>
                    </a:lnTo>
                    <a:lnTo>
                      <a:pt x="321" y="347"/>
                    </a:lnTo>
                    <a:lnTo>
                      <a:pt x="303" y="337"/>
                    </a:lnTo>
                    <a:lnTo>
                      <a:pt x="284" y="331"/>
                    </a:lnTo>
                    <a:close/>
                    <a:moveTo>
                      <a:pt x="384" y="466"/>
                    </a:moveTo>
                    <a:lnTo>
                      <a:pt x="453" y="466"/>
                    </a:lnTo>
                    <a:lnTo>
                      <a:pt x="453" y="466"/>
                    </a:lnTo>
                    <a:lnTo>
                      <a:pt x="455" y="466"/>
                    </a:lnTo>
                    <a:lnTo>
                      <a:pt x="501" y="504"/>
                    </a:lnTo>
                    <a:lnTo>
                      <a:pt x="496" y="510"/>
                    </a:lnTo>
                    <a:lnTo>
                      <a:pt x="496" y="510"/>
                    </a:lnTo>
                    <a:lnTo>
                      <a:pt x="496" y="510"/>
                    </a:lnTo>
                    <a:lnTo>
                      <a:pt x="449" y="471"/>
                    </a:lnTo>
                    <a:lnTo>
                      <a:pt x="384" y="471"/>
                    </a:lnTo>
                    <a:lnTo>
                      <a:pt x="384" y="470"/>
                    </a:lnTo>
                    <a:lnTo>
                      <a:pt x="384" y="466"/>
                    </a:lnTo>
                    <a:close/>
                    <a:moveTo>
                      <a:pt x="253" y="585"/>
                    </a:moveTo>
                    <a:lnTo>
                      <a:pt x="242" y="583"/>
                    </a:lnTo>
                    <a:lnTo>
                      <a:pt x="228" y="581"/>
                    </a:lnTo>
                    <a:lnTo>
                      <a:pt x="217" y="579"/>
                    </a:lnTo>
                    <a:lnTo>
                      <a:pt x="205" y="575"/>
                    </a:lnTo>
                    <a:lnTo>
                      <a:pt x="194" y="569"/>
                    </a:lnTo>
                    <a:lnTo>
                      <a:pt x="184" y="564"/>
                    </a:lnTo>
                    <a:lnTo>
                      <a:pt x="175" y="556"/>
                    </a:lnTo>
                    <a:lnTo>
                      <a:pt x="165" y="548"/>
                    </a:lnTo>
                    <a:lnTo>
                      <a:pt x="157" y="539"/>
                    </a:lnTo>
                    <a:lnTo>
                      <a:pt x="150" y="529"/>
                    </a:lnTo>
                    <a:lnTo>
                      <a:pt x="144" y="519"/>
                    </a:lnTo>
                    <a:lnTo>
                      <a:pt x="138" y="508"/>
                    </a:lnTo>
                    <a:lnTo>
                      <a:pt x="134" y="496"/>
                    </a:lnTo>
                    <a:lnTo>
                      <a:pt x="130" y="485"/>
                    </a:lnTo>
                    <a:lnTo>
                      <a:pt x="128" y="471"/>
                    </a:lnTo>
                    <a:lnTo>
                      <a:pt x="128" y="460"/>
                    </a:lnTo>
                    <a:lnTo>
                      <a:pt x="128" y="447"/>
                    </a:lnTo>
                    <a:lnTo>
                      <a:pt x="130" y="433"/>
                    </a:lnTo>
                    <a:lnTo>
                      <a:pt x="134" y="422"/>
                    </a:lnTo>
                    <a:lnTo>
                      <a:pt x="138" y="410"/>
                    </a:lnTo>
                    <a:lnTo>
                      <a:pt x="144" y="401"/>
                    </a:lnTo>
                    <a:lnTo>
                      <a:pt x="150" y="389"/>
                    </a:lnTo>
                    <a:lnTo>
                      <a:pt x="157" y="379"/>
                    </a:lnTo>
                    <a:lnTo>
                      <a:pt x="165" y="370"/>
                    </a:lnTo>
                    <a:lnTo>
                      <a:pt x="175" y="362"/>
                    </a:lnTo>
                    <a:lnTo>
                      <a:pt x="184" y="354"/>
                    </a:lnTo>
                    <a:lnTo>
                      <a:pt x="194" y="349"/>
                    </a:lnTo>
                    <a:lnTo>
                      <a:pt x="205" y="343"/>
                    </a:lnTo>
                    <a:lnTo>
                      <a:pt x="217" y="339"/>
                    </a:lnTo>
                    <a:lnTo>
                      <a:pt x="228" y="337"/>
                    </a:lnTo>
                    <a:lnTo>
                      <a:pt x="240" y="335"/>
                    </a:lnTo>
                    <a:lnTo>
                      <a:pt x="253" y="333"/>
                    </a:lnTo>
                    <a:lnTo>
                      <a:pt x="267" y="335"/>
                    </a:lnTo>
                    <a:lnTo>
                      <a:pt x="278" y="335"/>
                    </a:lnTo>
                    <a:lnTo>
                      <a:pt x="290" y="339"/>
                    </a:lnTo>
                    <a:lnTo>
                      <a:pt x="301" y="343"/>
                    </a:lnTo>
                    <a:lnTo>
                      <a:pt x="313" y="349"/>
                    </a:lnTo>
                    <a:lnTo>
                      <a:pt x="323" y="354"/>
                    </a:lnTo>
                    <a:lnTo>
                      <a:pt x="332" y="362"/>
                    </a:lnTo>
                    <a:lnTo>
                      <a:pt x="342" y="370"/>
                    </a:lnTo>
                    <a:lnTo>
                      <a:pt x="349" y="379"/>
                    </a:lnTo>
                    <a:lnTo>
                      <a:pt x="357" y="389"/>
                    </a:lnTo>
                    <a:lnTo>
                      <a:pt x="363" y="399"/>
                    </a:lnTo>
                    <a:lnTo>
                      <a:pt x="369" y="410"/>
                    </a:lnTo>
                    <a:lnTo>
                      <a:pt x="373" y="422"/>
                    </a:lnTo>
                    <a:lnTo>
                      <a:pt x="376" y="433"/>
                    </a:lnTo>
                    <a:lnTo>
                      <a:pt x="378" y="445"/>
                    </a:lnTo>
                    <a:lnTo>
                      <a:pt x="378" y="458"/>
                    </a:lnTo>
                    <a:lnTo>
                      <a:pt x="378" y="471"/>
                    </a:lnTo>
                    <a:lnTo>
                      <a:pt x="376" y="483"/>
                    </a:lnTo>
                    <a:lnTo>
                      <a:pt x="373" y="496"/>
                    </a:lnTo>
                    <a:lnTo>
                      <a:pt x="369" y="508"/>
                    </a:lnTo>
                    <a:lnTo>
                      <a:pt x="365" y="518"/>
                    </a:lnTo>
                    <a:lnTo>
                      <a:pt x="357" y="529"/>
                    </a:lnTo>
                    <a:lnTo>
                      <a:pt x="351" y="539"/>
                    </a:lnTo>
                    <a:lnTo>
                      <a:pt x="342" y="546"/>
                    </a:lnTo>
                    <a:lnTo>
                      <a:pt x="334" y="554"/>
                    </a:lnTo>
                    <a:lnTo>
                      <a:pt x="324" y="562"/>
                    </a:lnTo>
                    <a:lnTo>
                      <a:pt x="313" y="569"/>
                    </a:lnTo>
                    <a:lnTo>
                      <a:pt x="303" y="573"/>
                    </a:lnTo>
                    <a:lnTo>
                      <a:pt x="292" y="579"/>
                    </a:lnTo>
                    <a:lnTo>
                      <a:pt x="280" y="581"/>
                    </a:lnTo>
                    <a:lnTo>
                      <a:pt x="267" y="583"/>
                    </a:lnTo>
                    <a:lnTo>
                      <a:pt x="253" y="585"/>
                    </a:lnTo>
                    <a:close/>
                    <a:moveTo>
                      <a:pt x="384" y="326"/>
                    </a:moveTo>
                    <a:lnTo>
                      <a:pt x="371" y="320"/>
                    </a:lnTo>
                    <a:lnTo>
                      <a:pt x="371" y="310"/>
                    </a:lnTo>
                    <a:lnTo>
                      <a:pt x="378" y="310"/>
                    </a:lnTo>
                    <a:lnTo>
                      <a:pt x="384" y="314"/>
                    </a:lnTo>
                    <a:lnTo>
                      <a:pt x="384" y="324"/>
                    </a:lnTo>
                    <a:lnTo>
                      <a:pt x="384" y="326"/>
                    </a:lnTo>
                    <a:close/>
                    <a:moveTo>
                      <a:pt x="384" y="337"/>
                    </a:moveTo>
                    <a:lnTo>
                      <a:pt x="382" y="341"/>
                    </a:lnTo>
                    <a:lnTo>
                      <a:pt x="382" y="349"/>
                    </a:lnTo>
                    <a:lnTo>
                      <a:pt x="384" y="351"/>
                    </a:lnTo>
                    <a:lnTo>
                      <a:pt x="388" y="353"/>
                    </a:lnTo>
                    <a:lnTo>
                      <a:pt x="388" y="345"/>
                    </a:lnTo>
                    <a:lnTo>
                      <a:pt x="392" y="339"/>
                    </a:lnTo>
                    <a:lnTo>
                      <a:pt x="392" y="312"/>
                    </a:lnTo>
                    <a:lnTo>
                      <a:pt x="380" y="307"/>
                    </a:lnTo>
                    <a:lnTo>
                      <a:pt x="371" y="303"/>
                    </a:lnTo>
                    <a:lnTo>
                      <a:pt x="363" y="303"/>
                    </a:lnTo>
                    <a:lnTo>
                      <a:pt x="363" y="328"/>
                    </a:lnTo>
                    <a:lnTo>
                      <a:pt x="367" y="335"/>
                    </a:lnTo>
                    <a:lnTo>
                      <a:pt x="367" y="341"/>
                    </a:lnTo>
                    <a:lnTo>
                      <a:pt x="374" y="343"/>
                    </a:lnTo>
                    <a:lnTo>
                      <a:pt x="374" y="335"/>
                    </a:lnTo>
                    <a:lnTo>
                      <a:pt x="371" y="330"/>
                    </a:lnTo>
                    <a:lnTo>
                      <a:pt x="371" y="328"/>
                    </a:lnTo>
                    <a:lnTo>
                      <a:pt x="384" y="333"/>
                    </a:lnTo>
                    <a:lnTo>
                      <a:pt x="384" y="337"/>
                    </a:lnTo>
                    <a:close/>
                    <a:moveTo>
                      <a:pt x="413" y="226"/>
                    </a:moveTo>
                    <a:lnTo>
                      <a:pt x="436" y="305"/>
                    </a:lnTo>
                    <a:lnTo>
                      <a:pt x="438" y="307"/>
                    </a:lnTo>
                    <a:lnTo>
                      <a:pt x="423" y="299"/>
                    </a:lnTo>
                    <a:lnTo>
                      <a:pt x="423" y="310"/>
                    </a:lnTo>
                    <a:lnTo>
                      <a:pt x="421" y="312"/>
                    </a:lnTo>
                    <a:lnTo>
                      <a:pt x="417" y="314"/>
                    </a:lnTo>
                    <a:lnTo>
                      <a:pt x="407" y="307"/>
                    </a:lnTo>
                    <a:lnTo>
                      <a:pt x="394" y="299"/>
                    </a:lnTo>
                    <a:lnTo>
                      <a:pt x="394" y="293"/>
                    </a:lnTo>
                    <a:lnTo>
                      <a:pt x="388" y="287"/>
                    </a:lnTo>
                    <a:lnTo>
                      <a:pt x="388" y="226"/>
                    </a:lnTo>
                    <a:lnTo>
                      <a:pt x="413" y="226"/>
                    </a:lnTo>
                    <a:close/>
                    <a:moveTo>
                      <a:pt x="405" y="236"/>
                    </a:moveTo>
                    <a:lnTo>
                      <a:pt x="398" y="236"/>
                    </a:lnTo>
                    <a:lnTo>
                      <a:pt x="398" y="282"/>
                    </a:lnTo>
                    <a:lnTo>
                      <a:pt x="403" y="287"/>
                    </a:lnTo>
                    <a:lnTo>
                      <a:pt x="403" y="297"/>
                    </a:lnTo>
                    <a:lnTo>
                      <a:pt x="413" y="303"/>
                    </a:lnTo>
                    <a:lnTo>
                      <a:pt x="413" y="285"/>
                    </a:lnTo>
                    <a:lnTo>
                      <a:pt x="423" y="289"/>
                    </a:lnTo>
                    <a:lnTo>
                      <a:pt x="405" y="236"/>
                    </a:lnTo>
                    <a:close/>
                    <a:moveTo>
                      <a:pt x="421" y="404"/>
                    </a:moveTo>
                    <a:lnTo>
                      <a:pt x="444" y="404"/>
                    </a:lnTo>
                    <a:lnTo>
                      <a:pt x="421" y="372"/>
                    </a:lnTo>
                    <a:lnTo>
                      <a:pt x="421" y="404"/>
                    </a:lnTo>
                    <a:close/>
                    <a:moveTo>
                      <a:pt x="465" y="412"/>
                    </a:moveTo>
                    <a:lnTo>
                      <a:pt x="409" y="412"/>
                    </a:lnTo>
                    <a:lnTo>
                      <a:pt x="409" y="337"/>
                    </a:lnTo>
                    <a:lnTo>
                      <a:pt x="465" y="412"/>
                    </a:lnTo>
                    <a:close/>
                    <a:moveTo>
                      <a:pt x="417" y="518"/>
                    </a:moveTo>
                    <a:lnTo>
                      <a:pt x="436" y="552"/>
                    </a:lnTo>
                    <a:lnTo>
                      <a:pt x="440" y="548"/>
                    </a:lnTo>
                    <a:lnTo>
                      <a:pt x="442" y="542"/>
                    </a:lnTo>
                    <a:lnTo>
                      <a:pt x="444" y="535"/>
                    </a:lnTo>
                    <a:lnTo>
                      <a:pt x="444" y="529"/>
                    </a:lnTo>
                    <a:lnTo>
                      <a:pt x="436" y="529"/>
                    </a:lnTo>
                    <a:lnTo>
                      <a:pt x="434" y="527"/>
                    </a:lnTo>
                    <a:lnTo>
                      <a:pt x="434" y="518"/>
                    </a:lnTo>
                    <a:lnTo>
                      <a:pt x="455" y="518"/>
                    </a:lnTo>
                    <a:lnTo>
                      <a:pt x="461" y="519"/>
                    </a:lnTo>
                    <a:lnTo>
                      <a:pt x="461" y="525"/>
                    </a:lnTo>
                    <a:lnTo>
                      <a:pt x="457" y="539"/>
                    </a:lnTo>
                    <a:lnTo>
                      <a:pt x="451" y="550"/>
                    </a:lnTo>
                    <a:lnTo>
                      <a:pt x="446" y="564"/>
                    </a:lnTo>
                    <a:lnTo>
                      <a:pt x="438" y="575"/>
                    </a:lnTo>
                    <a:lnTo>
                      <a:pt x="424" y="558"/>
                    </a:lnTo>
                    <a:lnTo>
                      <a:pt x="417" y="542"/>
                    </a:lnTo>
                    <a:lnTo>
                      <a:pt x="417" y="583"/>
                    </a:lnTo>
                    <a:lnTo>
                      <a:pt x="419" y="585"/>
                    </a:lnTo>
                    <a:lnTo>
                      <a:pt x="421" y="588"/>
                    </a:lnTo>
                    <a:lnTo>
                      <a:pt x="421" y="598"/>
                    </a:lnTo>
                    <a:lnTo>
                      <a:pt x="415" y="606"/>
                    </a:lnTo>
                    <a:lnTo>
                      <a:pt x="409" y="612"/>
                    </a:lnTo>
                    <a:lnTo>
                      <a:pt x="409" y="594"/>
                    </a:lnTo>
                    <a:lnTo>
                      <a:pt x="403" y="588"/>
                    </a:lnTo>
                    <a:lnTo>
                      <a:pt x="403" y="518"/>
                    </a:lnTo>
                    <a:lnTo>
                      <a:pt x="417" y="518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701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51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1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75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01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00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30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59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35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55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56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792E9-11F0-49DF-87AD-2E0F0FC7D3E4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F38B-4E5E-405B-AA91-35D2D8D6D8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55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5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adroTexto 38"/>
          <p:cNvSpPr txBox="1"/>
          <p:nvPr/>
        </p:nvSpPr>
        <p:spPr>
          <a:xfrm>
            <a:off x="514350" y="2259760"/>
            <a:ext cx="55864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  <a:latin typeface="Lucida Bright" panose="02040602050505020304" pitchFamily="18" charset="0"/>
              </a:rPr>
              <a:t>NOMBRE DE LA TESIS</a:t>
            </a:r>
          </a:p>
          <a:p>
            <a:pPr algn="ctr"/>
            <a:endParaRPr lang="es-MX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2200" dirty="0">
                <a:solidFill>
                  <a:schemeClr val="bg1"/>
                </a:solidFill>
                <a:latin typeface="Lucida Bright" panose="02040602050505020304" pitchFamily="18" charset="0"/>
              </a:rPr>
              <a:t>TESIS</a:t>
            </a:r>
          </a:p>
          <a:p>
            <a:pPr algn="ctr"/>
            <a:endParaRPr lang="es-MX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Lucida Bright" panose="02040602050505020304" pitchFamily="18" charset="0"/>
              </a:rPr>
              <a:t>PRESENTADA POR</a:t>
            </a: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Lucida Bright" panose="02040602050505020304" pitchFamily="18" charset="0"/>
              </a:rPr>
              <a:t> Nombre completo del sustentante</a:t>
            </a: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Lucida Bright" panose="02040602050505020304" pitchFamily="18" charset="0"/>
              </a:rPr>
              <a:t>EN OPCIÓN AL GRADO DE</a:t>
            </a: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Lucida Bright" panose="02040602050505020304" pitchFamily="18" charset="0"/>
              </a:rPr>
              <a:t>MAESTRO(A) EN CIENCIAS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Lucida Bright" panose="02040602050505020304" pitchFamily="18" charset="0"/>
              </a:rPr>
              <a:t>QUÍMICAS Y BIOQUÍMICAS</a:t>
            </a: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16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200" dirty="0">
                <a:solidFill>
                  <a:schemeClr val="bg1"/>
                </a:solidFill>
                <a:latin typeface="Lucida Bright" panose="02040602050505020304" pitchFamily="18" charset="0"/>
              </a:rPr>
              <a:t>MÉRIDA, YUCATÁN, MÉXICO</a:t>
            </a:r>
          </a:p>
          <a:p>
            <a:pPr algn="ctr"/>
            <a:endParaRPr lang="es-MX" sz="12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1200" dirty="0">
                <a:solidFill>
                  <a:schemeClr val="bg1"/>
                </a:solidFill>
                <a:latin typeface="Lucida Bright" panose="02040602050505020304" pitchFamily="18" charset="0"/>
              </a:rPr>
              <a:t>20##</a:t>
            </a:r>
          </a:p>
        </p:txBody>
      </p:sp>
    </p:spTree>
    <p:extLst>
      <p:ext uri="{BB962C8B-B14F-4D97-AF65-F5344CB8AC3E}">
        <p14:creationId xmlns:p14="http://schemas.microsoft.com/office/powerpoint/2010/main" val="348359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33</Words>
  <Application>Microsoft Office PowerPoint</Application>
  <PresentationFormat>Carta (216 x 279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Bright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E. Flores Rivero</dc:creator>
  <cp:lastModifiedBy>Gonzalo Mena Rejon</cp:lastModifiedBy>
  <cp:revision>5</cp:revision>
  <dcterms:created xsi:type="dcterms:W3CDTF">2017-03-15T17:03:53Z</dcterms:created>
  <dcterms:modified xsi:type="dcterms:W3CDTF">2024-05-22T00:48:37Z</dcterms:modified>
</cp:coreProperties>
</file>